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2"/>
  </p:notesMasterIdLst>
  <p:sldIdLst>
    <p:sldId id="256" r:id="rId2"/>
    <p:sldId id="259" r:id="rId3"/>
    <p:sldId id="283" r:id="rId4"/>
    <p:sldId id="263" r:id="rId5"/>
    <p:sldId id="267" r:id="rId6"/>
    <p:sldId id="290" r:id="rId7"/>
    <p:sldId id="291" r:id="rId8"/>
    <p:sldId id="264" r:id="rId9"/>
    <p:sldId id="266" r:id="rId10"/>
    <p:sldId id="294" r:id="rId11"/>
    <p:sldId id="296" r:id="rId12"/>
    <p:sldId id="299" r:id="rId13"/>
    <p:sldId id="292" r:id="rId14"/>
    <p:sldId id="304" r:id="rId15"/>
    <p:sldId id="298" r:id="rId16"/>
    <p:sldId id="273" r:id="rId17"/>
    <p:sldId id="301" r:id="rId18"/>
    <p:sldId id="303" r:id="rId19"/>
    <p:sldId id="300" r:id="rId20"/>
    <p:sldId id="302" r:id="rId21"/>
  </p:sldIdLst>
  <p:sldSz cx="9144000" cy="5143500" type="screen16x9"/>
  <p:notesSz cx="6858000" cy="9144000"/>
  <p:embeddedFontLst>
    <p:embeddedFont>
      <p:font typeface="DM Sans" panose="020B0604020202020204" charset="0"/>
      <p:regular r:id="rId23"/>
      <p:bold r:id="rId24"/>
      <p:italic r:id="rId25"/>
      <p:boldItalic r:id="rId26"/>
    </p:embeddedFont>
    <p:embeddedFont>
      <p:font typeface="Lato" panose="020B0604020202020204" charset="0"/>
      <p:regular r:id="rId27"/>
      <p:bold r:id="rId28"/>
      <p:italic r:id="rId29"/>
      <p:boldItalic r:id="rId30"/>
    </p:embeddedFont>
    <p:embeddedFont>
      <p:font typeface="Mukta" panose="020B0604020202020204" charset="0"/>
      <p:regular r:id="rId31"/>
      <p:bold r:id="rId32"/>
    </p:embeddedFont>
    <p:embeddedFont>
      <p:font typeface="Plus Jakarta Sans" panose="020B0604020202020204" charset="0"/>
      <p:regular r:id="rId33"/>
      <p:bold r:id="rId34"/>
      <p:italic r:id="rId35"/>
      <p:boldItalic r:id="rId36"/>
    </p:embeddedFont>
    <p:embeddedFont>
      <p:font typeface="Plus Jakarta Sans Light" panose="020B0604020202020204" charset="0"/>
      <p:regular r:id="rId37"/>
      <p:bold r:id="rId38"/>
      <p:italic r:id="rId39"/>
      <p:boldItalic r:id="rId40"/>
    </p:embeddedFont>
    <p:embeddedFont>
      <p:font typeface="Plus Jakarta Sans SemiBold" panose="020B0604020202020204" charset="0"/>
      <p:regular r:id="rId41"/>
      <p:bold r:id="rId42"/>
      <p:italic r:id="rId43"/>
      <p:boldItalic r:id="rId44"/>
    </p:embeddedFont>
    <p:embeddedFont>
      <p:font typeface="Roboto Mono Medium"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38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19A280-AE36-4E56-B8B6-179A438A9C62}">
  <a:tblStyle styleId="{F419A280-AE36-4E56-B8B6-179A438A9C6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5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7f6a3a411de24bf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7f6a3a411de24bf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302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7f6a3a411de24bf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7f6a3a411de24bf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2944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7f6a3a411de24bf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7f6a3a411de24bf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820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7f6a3a411de24bf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7f6a3a411de24bf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701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6855fb1b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g26855fb1bd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7f6a3a411de24bf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7f6a3a411de24bf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875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7f6a3a411de24bf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7f6a3a411de24bf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936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7f6a3a411de24bf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7f6a3a411de24bf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126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7f6a3a411de24bf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7f6a3a411de24bf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396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b75f87e7d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2b75f87e7d4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b75f87e7d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2b75f87e7d4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8024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7f6a3a411de24bf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7f6a3a411de24bf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b6df028e2f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b6df028e2f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7f6a3a411de24bf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7f6a3a411de24bf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7f6a3a411de24bf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7f6a3a411de24bf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4037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7f6a3a411de24bf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7f6a3a411de24bf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657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pic>
        <p:nvPicPr>
          <p:cNvPr id="12" name="Google Shape;12;p2"/>
          <p:cNvPicPr preferRelativeResize="0"/>
          <p:nvPr/>
        </p:nvPicPr>
        <p:blipFill rotWithShape="1">
          <a:blip r:embed="rId2">
            <a:alphaModFix amt="54000"/>
          </a:blip>
          <a:srcRect/>
          <a:stretch/>
        </p:blipFill>
        <p:spPr>
          <a:xfrm>
            <a:off x="0" y="0"/>
            <a:ext cx="9144003" cy="5143501"/>
          </a:xfrm>
          <a:prstGeom prst="rect">
            <a:avLst/>
          </a:prstGeom>
          <a:noFill/>
          <a:ln>
            <a:noFill/>
          </a:ln>
        </p:spPr>
      </p:pic>
      <p:grpSp>
        <p:nvGrpSpPr>
          <p:cNvPr id="13" name="Google Shape;13;p2"/>
          <p:cNvGrpSpPr/>
          <p:nvPr/>
        </p:nvGrpSpPr>
        <p:grpSpPr>
          <a:xfrm>
            <a:off x="637887" y="160607"/>
            <a:ext cx="7868227" cy="4602745"/>
            <a:chOff x="637887" y="160607"/>
            <a:chExt cx="7868227" cy="4602745"/>
          </a:xfrm>
        </p:grpSpPr>
        <p:sp>
          <p:nvSpPr>
            <p:cNvPr id="14" name="Google Shape;14;p2"/>
            <p:cNvSpPr/>
            <p:nvPr/>
          </p:nvSpPr>
          <p:spPr>
            <a:xfrm rot="-132331">
              <a:off x="713242" y="551639"/>
              <a:ext cx="7717517" cy="4064718"/>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5" name="Google Shape;15;p2"/>
            <p:cNvSpPr/>
            <p:nvPr/>
          </p:nvSpPr>
          <p:spPr>
            <a:xfrm>
              <a:off x="7011110" y="160607"/>
              <a:ext cx="1188600" cy="4485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6" name="Google Shape;16;p2"/>
            <p:cNvSpPr/>
            <p:nvPr/>
          </p:nvSpPr>
          <p:spPr>
            <a:xfrm>
              <a:off x="7011110" y="213407"/>
              <a:ext cx="1188600" cy="448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7" name="Google Shape;17;p2"/>
            <p:cNvSpPr/>
            <p:nvPr/>
          </p:nvSpPr>
          <p:spPr>
            <a:xfrm>
              <a:off x="713019" y="551632"/>
              <a:ext cx="7717500" cy="4065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18" name="Google Shape;18;p2"/>
          <p:cNvSpPr txBox="1">
            <a:spLocks noGrp="1"/>
          </p:cNvSpPr>
          <p:nvPr>
            <p:ph type="subTitle" idx="1"/>
          </p:nvPr>
        </p:nvSpPr>
        <p:spPr>
          <a:xfrm>
            <a:off x="1035300" y="845125"/>
            <a:ext cx="3476400" cy="389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9" name="Google Shape;19;p2"/>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20" name="Google Shape;20;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360173E0-1670-4C6E-A1B7-C502269CD538}" type="datetime1">
              <a:rPr lang="en-US" smtClean="0"/>
              <a:t>9/18/2024</a:t>
            </a:fld>
            <a:endParaRPr/>
          </a:p>
        </p:txBody>
      </p:sp>
      <p:sp>
        <p:nvSpPr>
          <p:cNvPr id="21" name="Google Shape;21;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22" name="Google Shape;22;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9"/>
        <p:cNvGrpSpPr/>
        <p:nvPr/>
      </p:nvGrpSpPr>
      <p:grpSpPr>
        <a:xfrm>
          <a:off x="0" y="0"/>
          <a:ext cx="0" cy="0"/>
          <a:chOff x="0" y="0"/>
          <a:chExt cx="0" cy="0"/>
        </a:xfrm>
      </p:grpSpPr>
      <p:pic>
        <p:nvPicPr>
          <p:cNvPr id="210" name="Google Shape;210;p17"/>
          <p:cNvPicPr preferRelativeResize="0"/>
          <p:nvPr/>
        </p:nvPicPr>
        <p:blipFill rotWithShape="1">
          <a:blip r:embed="rId2">
            <a:alphaModFix amt="54000"/>
          </a:blip>
          <a:srcRect/>
          <a:stretch/>
        </p:blipFill>
        <p:spPr>
          <a:xfrm>
            <a:off x="0" y="0"/>
            <a:ext cx="9144003" cy="5143501"/>
          </a:xfrm>
          <a:prstGeom prst="rect">
            <a:avLst/>
          </a:prstGeom>
          <a:noFill/>
          <a:ln>
            <a:noFill/>
          </a:ln>
        </p:spPr>
      </p:pic>
      <p:grpSp>
        <p:nvGrpSpPr>
          <p:cNvPr id="211" name="Google Shape;211;p17"/>
          <p:cNvGrpSpPr/>
          <p:nvPr/>
        </p:nvGrpSpPr>
        <p:grpSpPr>
          <a:xfrm>
            <a:off x="637887" y="160607"/>
            <a:ext cx="7868227" cy="4602745"/>
            <a:chOff x="637887" y="160607"/>
            <a:chExt cx="7868227" cy="4602745"/>
          </a:xfrm>
        </p:grpSpPr>
        <p:sp>
          <p:nvSpPr>
            <p:cNvPr id="212" name="Google Shape;212;p17"/>
            <p:cNvSpPr/>
            <p:nvPr/>
          </p:nvSpPr>
          <p:spPr>
            <a:xfrm rot="-132331">
              <a:off x="713242" y="551639"/>
              <a:ext cx="7717517" cy="4064718"/>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13" name="Google Shape;213;p17"/>
            <p:cNvSpPr/>
            <p:nvPr/>
          </p:nvSpPr>
          <p:spPr>
            <a:xfrm>
              <a:off x="7011110" y="160607"/>
              <a:ext cx="1188600" cy="4485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14" name="Google Shape;214;p17"/>
            <p:cNvSpPr/>
            <p:nvPr/>
          </p:nvSpPr>
          <p:spPr>
            <a:xfrm>
              <a:off x="7011110" y="213407"/>
              <a:ext cx="1188600" cy="448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15" name="Google Shape;215;p17"/>
            <p:cNvSpPr/>
            <p:nvPr/>
          </p:nvSpPr>
          <p:spPr>
            <a:xfrm>
              <a:off x="713019" y="551632"/>
              <a:ext cx="7717500" cy="4065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216" name="Google Shape;216;p17"/>
          <p:cNvSpPr txBox="1">
            <a:spLocks noGrp="1"/>
          </p:cNvSpPr>
          <p:nvPr>
            <p:ph type="title" hasCustomPrompt="1"/>
          </p:nvPr>
        </p:nvSpPr>
        <p:spPr>
          <a:xfrm>
            <a:off x="1051725" y="1697075"/>
            <a:ext cx="4805400" cy="1023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9600"/>
              <a:buNone/>
              <a:defRPr sz="6000">
                <a:solidFill>
                  <a:schemeClr val="lt2"/>
                </a:solidFill>
                <a:latin typeface="Plus Jakarta Sans Light"/>
                <a:ea typeface="Plus Jakarta Sans Light"/>
                <a:cs typeface="Plus Jakarta Sans Light"/>
                <a:sym typeface="Plus Jakarta Sans Light"/>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17" name="Google Shape;217;p17"/>
          <p:cNvSpPr txBox="1">
            <a:spLocks noGrp="1"/>
          </p:cNvSpPr>
          <p:nvPr>
            <p:ph type="subTitle" idx="1"/>
          </p:nvPr>
        </p:nvSpPr>
        <p:spPr>
          <a:xfrm>
            <a:off x="1051725" y="2949325"/>
            <a:ext cx="4805400" cy="497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18" name="Google Shape;218;p17"/>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B7902EC3-E093-49A0-856A-8F830EFC8362}" type="datetime1">
              <a:rPr lang="en-US" smtClean="0"/>
              <a:t>9/18/2024</a:t>
            </a:fld>
            <a:endParaRPr/>
          </a:p>
        </p:txBody>
      </p:sp>
      <p:sp>
        <p:nvSpPr>
          <p:cNvPr id="219" name="Google Shape;219;p17"/>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220" name="Google Shape;220;p17"/>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21"/>
        <p:cNvGrpSpPr/>
        <p:nvPr/>
      </p:nvGrpSpPr>
      <p:grpSpPr>
        <a:xfrm>
          <a:off x="0" y="0"/>
          <a:ext cx="0" cy="0"/>
          <a:chOff x="0" y="0"/>
          <a:chExt cx="0" cy="0"/>
        </a:xfrm>
      </p:grpSpPr>
      <p:pic>
        <p:nvPicPr>
          <p:cNvPr id="222" name="Google Shape;222;p18"/>
          <p:cNvPicPr preferRelativeResize="0"/>
          <p:nvPr/>
        </p:nvPicPr>
        <p:blipFill rotWithShape="1">
          <a:blip r:embed="rId2">
            <a:alphaModFix amt="54000"/>
          </a:blip>
          <a:srcRect/>
          <a:stretch/>
        </p:blipFill>
        <p:spPr>
          <a:xfrm rot="10800000" flipH="1">
            <a:off x="0" y="0"/>
            <a:ext cx="9144003" cy="5143501"/>
          </a:xfrm>
          <a:prstGeom prst="rect">
            <a:avLst/>
          </a:prstGeom>
          <a:noFill/>
          <a:ln>
            <a:noFill/>
          </a:ln>
        </p:spPr>
      </p:pic>
      <p:grpSp>
        <p:nvGrpSpPr>
          <p:cNvPr id="223" name="Google Shape;223;p18"/>
          <p:cNvGrpSpPr/>
          <p:nvPr/>
        </p:nvGrpSpPr>
        <p:grpSpPr>
          <a:xfrm flipH="1">
            <a:off x="637886" y="160607"/>
            <a:ext cx="7868227" cy="4602745"/>
            <a:chOff x="637887" y="160607"/>
            <a:chExt cx="7868227" cy="4602745"/>
          </a:xfrm>
        </p:grpSpPr>
        <p:sp>
          <p:nvSpPr>
            <p:cNvPr id="224" name="Google Shape;224;p18"/>
            <p:cNvSpPr/>
            <p:nvPr/>
          </p:nvSpPr>
          <p:spPr>
            <a:xfrm rot="-132331">
              <a:off x="713242" y="551639"/>
              <a:ext cx="7717517" cy="4064718"/>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25" name="Google Shape;225;p18"/>
            <p:cNvSpPr/>
            <p:nvPr/>
          </p:nvSpPr>
          <p:spPr>
            <a:xfrm>
              <a:off x="7011110" y="160607"/>
              <a:ext cx="1188600" cy="4485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26" name="Google Shape;226;p18"/>
            <p:cNvSpPr/>
            <p:nvPr/>
          </p:nvSpPr>
          <p:spPr>
            <a:xfrm>
              <a:off x="7011110" y="213407"/>
              <a:ext cx="1188600" cy="4485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27" name="Google Shape;227;p18"/>
            <p:cNvSpPr/>
            <p:nvPr/>
          </p:nvSpPr>
          <p:spPr>
            <a:xfrm>
              <a:off x="713019" y="551632"/>
              <a:ext cx="7717500" cy="4065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228" name="Google Shape;228;p18"/>
          <p:cNvSpPr txBox="1">
            <a:spLocks noGrp="1"/>
          </p:cNvSpPr>
          <p:nvPr>
            <p:ph type="title"/>
          </p:nvPr>
        </p:nvSpPr>
        <p:spPr>
          <a:xfrm>
            <a:off x="4235450" y="803624"/>
            <a:ext cx="3859200" cy="768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6000"/>
              <a:buNone/>
              <a:defRPr sz="4500">
                <a:solidFill>
                  <a:schemeClr val="lt2"/>
                </a:solidFill>
                <a:latin typeface="Plus Jakarta Sans Light"/>
                <a:ea typeface="Plus Jakarta Sans Light"/>
                <a:cs typeface="Plus Jakarta Sans Light"/>
                <a:sym typeface="Plus Jakarta Sans Light"/>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29" name="Google Shape;229;p18"/>
          <p:cNvSpPr txBox="1">
            <a:spLocks noGrp="1"/>
          </p:cNvSpPr>
          <p:nvPr>
            <p:ph type="subTitle" idx="1"/>
          </p:nvPr>
        </p:nvSpPr>
        <p:spPr>
          <a:xfrm>
            <a:off x="4235450" y="1555273"/>
            <a:ext cx="3859200" cy="3849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Clr>
                <a:schemeClr val="dk1"/>
              </a:buClr>
              <a:buSzPts val="2400"/>
              <a:buNone/>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30" name="Google Shape;230;p18"/>
          <p:cNvSpPr txBox="1">
            <a:spLocks noGrp="1"/>
          </p:cNvSpPr>
          <p:nvPr>
            <p:ph type="title" idx="2"/>
          </p:nvPr>
        </p:nvSpPr>
        <p:spPr>
          <a:xfrm>
            <a:off x="4235450" y="2003478"/>
            <a:ext cx="3859200" cy="768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6000"/>
              <a:buNone/>
              <a:defRPr sz="4500">
                <a:solidFill>
                  <a:schemeClr val="lt2"/>
                </a:solidFill>
                <a:latin typeface="Plus Jakarta Sans Light"/>
                <a:ea typeface="Plus Jakarta Sans Light"/>
                <a:cs typeface="Plus Jakarta Sans Light"/>
                <a:sym typeface="Plus Jakarta Sans Light"/>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31" name="Google Shape;231;p18"/>
          <p:cNvSpPr txBox="1">
            <a:spLocks noGrp="1"/>
          </p:cNvSpPr>
          <p:nvPr>
            <p:ph type="subTitle" idx="3"/>
          </p:nvPr>
        </p:nvSpPr>
        <p:spPr>
          <a:xfrm>
            <a:off x="4235450" y="2755124"/>
            <a:ext cx="3859200" cy="3849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Clr>
                <a:schemeClr val="dk1"/>
              </a:buClr>
              <a:buSzPts val="2400"/>
              <a:buNone/>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32" name="Google Shape;232;p18"/>
          <p:cNvSpPr txBox="1">
            <a:spLocks noGrp="1"/>
          </p:cNvSpPr>
          <p:nvPr>
            <p:ph type="title" idx="4"/>
          </p:nvPr>
        </p:nvSpPr>
        <p:spPr>
          <a:xfrm>
            <a:off x="4235450" y="3203331"/>
            <a:ext cx="3859200" cy="768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6000"/>
              <a:buNone/>
              <a:defRPr sz="4500">
                <a:solidFill>
                  <a:schemeClr val="lt2"/>
                </a:solidFill>
                <a:latin typeface="Plus Jakarta Sans Light"/>
                <a:ea typeface="Plus Jakarta Sans Light"/>
                <a:cs typeface="Plus Jakarta Sans Light"/>
                <a:sym typeface="Plus Jakarta Sans Light"/>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33" name="Google Shape;233;p18"/>
          <p:cNvSpPr txBox="1">
            <a:spLocks noGrp="1"/>
          </p:cNvSpPr>
          <p:nvPr>
            <p:ph type="subTitle" idx="5"/>
          </p:nvPr>
        </p:nvSpPr>
        <p:spPr>
          <a:xfrm>
            <a:off x="4235450" y="3954975"/>
            <a:ext cx="3859200" cy="3849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Clr>
                <a:schemeClr val="dk1"/>
              </a:buClr>
              <a:buSzPts val="2400"/>
              <a:buNone/>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34" name="Google Shape;234;p18"/>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B73DC7DF-15B8-4157-8AE5-C0C026CCCC94}" type="datetime1">
              <a:rPr lang="en-US" smtClean="0"/>
              <a:t>9/18/2024</a:t>
            </a:fld>
            <a:endParaRPr/>
          </a:p>
        </p:txBody>
      </p:sp>
      <p:sp>
        <p:nvSpPr>
          <p:cNvPr id="235" name="Google Shape;235;p18"/>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236" name="Google Shape;236;p18"/>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37"/>
        <p:cNvGrpSpPr/>
        <p:nvPr/>
      </p:nvGrpSpPr>
      <p:grpSpPr>
        <a:xfrm>
          <a:off x="0" y="0"/>
          <a:ext cx="0" cy="0"/>
          <a:chOff x="0" y="0"/>
          <a:chExt cx="0" cy="0"/>
        </a:xfrm>
      </p:grpSpPr>
      <p:pic>
        <p:nvPicPr>
          <p:cNvPr id="238" name="Google Shape;238;p19"/>
          <p:cNvPicPr preferRelativeResize="0"/>
          <p:nvPr/>
        </p:nvPicPr>
        <p:blipFill rotWithShape="1">
          <a:blip r:embed="rId2">
            <a:alphaModFix amt="54000"/>
          </a:blip>
          <a:srcRect/>
          <a:stretch/>
        </p:blipFill>
        <p:spPr>
          <a:xfrm>
            <a:off x="0" y="0"/>
            <a:ext cx="9144003" cy="5143501"/>
          </a:xfrm>
          <a:prstGeom prst="rect">
            <a:avLst/>
          </a:prstGeom>
          <a:noFill/>
          <a:ln>
            <a:noFill/>
          </a:ln>
        </p:spPr>
      </p:pic>
      <p:grpSp>
        <p:nvGrpSpPr>
          <p:cNvPr id="239" name="Google Shape;239;p19"/>
          <p:cNvGrpSpPr/>
          <p:nvPr/>
        </p:nvGrpSpPr>
        <p:grpSpPr>
          <a:xfrm>
            <a:off x="175098" y="89046"/>
            <a:ext cx="8793777" cy="4965306"/>
            <a:chOff x="175098" y="89046"/>
            <a:chExt cx="8793777" cy="4965306"/>
          </a:xfrm>
        </p:grpSpPr>
        <p:sp>
          <p:nvSpPr>
            <p:cNvPr id="240" name="Google Shape;240;p19"/>
            <p:cNvSpPr/>
            <p:nvPr/>
          </p:nvSpPr>
          <p:spPr>
            <a:xfrm rot="-185445">
              <a:off x="290459" y="316615"/>
              <a:ext cx="8563056" cy="4510167"/>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41" name="Google Shape;241;p19"/>
            <p:cNvSpPr/>
            <p:nvPr/>
          </p:nvSpPr>
          <p:spPr>
            <a:xfrm>
              <a:off x="290286" y="316530"/>
              <a:ext cx="8563500" cy="4511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242" name="Google Shape;242;p1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243" name="Google Shape;243;p19"/>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00A4E749-94C3-4901-B330-0E5125430D3E}" type="datetime1">
              <a:rPr lang="en-US" smtClean="0"/>
              <a:t>9/18/2024</a:t>
            </a:fld>
            <a:endParaRPr/>
          </a:p>
        </p:txBody>
      </p:sp>
      <p:sp>
        <p:nvSpPr>
          <p:cNvPr id="244" name="Google Shape;244;p19"/>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245" name="Google Shape;245;p19"/>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46"/>
        <p:cNvGrpSpPr/>
        <p:nvPr/>
      </p:nvGrpSpPr>
      <p:grpSpPr>
        <a:xfrm>
          <a:off x="0" y="0"/>
          <a:ext cx="0" cy="0"/>
          <a:chOff x="0" y="0"/>
          <a:chExt cx="0" cy="0"/>
        </a:xfrm>
      </p:grpSpPr>
      <p:pic>
        <p:nvPicPr>
          <p:cNvPr id="247" name="Google Shape;247;p20"/>
          <p:cNvPicPr preferRelativeResize="0"/>
          <p:nvPr/>
        </p:nvPicPr>
        <p:blipFill rotWithShape="1">
          <a:blip r:embed="rId2">
            <a:alphaModFix amt="54000"/>
          </a:blip>
          <a:srcRect/>
          <a:stretch/>
        </p:blipFill>
        <p:spPr>
          <a:xfrm rot="10800000">
            <a:off x="0" y="0"/>
            <a:ext cx="9144003" cy="5143501"/>
          </a:xfrm>
          <a:prstGeom prst="rect">
            <a:avLst/>
          </a:prstGeom>
          <a:noFill/>
          <a:ln>
            <a:noFill/>
          </a:ln>
        </p:spPr>
      </p:pic>
      <p:grpSp>
        <p:nvGrpSpPr>
          <p:cNvPr id="248" name="Google Shape;248;p20"/>
          <p:cNvGrpSpPr/>
          <p:nvPr/>
        </p:nvGrpSpPr>
        <p:grpSpPr>
          <a:xfrm rot="10800000" flipH="1">
            <a:off x="175098" y="89047"/>
            <a:ext cx="8793777" cy="4965306"/>
            <a:chOff x="175098" y="89046"/>
            <a:chExt cx="8793777" cy="4965306"/>
          </a:xfrm>
        </p:grpSpPr>
        <p:sp>
          <p:nvSpPr>
            <p:cNvPr id="249" name="Google Shape;249;p20"/>
            <p:cNvSpPr/>
            <p:nvPr/>
          </p:nvSpPr>
          <p:spPr>
            <a:xfrm rot="-185445">
              <a:off x="290459" y="316615"/>
              <a:ext cx="8563056" cy="4510167"/>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50" name="Google Shape;250;p20"/>
            <p:cNvSpPr/>
            <p:nvPr/>
          </p:nvSpPr>
          <p:spPr>
            <a:xfrm>
              <a:off x="290286" y="316530"/>
              <a:ext cx="8563500" cy="4511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251" name="Google Shape;251;p20"/>
          <p:cNvSpPr txBox="1">
            <a:spLocks noGrp="1"/>
          </p:cNvSpPr>
          <p:nvPr>
            <p:ph type="title"/>
          </p:nvPr>
        </p:nvSpPr>
        <p:spPr>
          <a:xfrm>
            <a:off x="720000" y="448056"/>
            <a:ext cx="7708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252" name="Google Shape;252;p20"/>
          <p:cNvSpPr txBox="1">
            <a:spLocks noGrp="1"/>
          </p:cNvSpPr>
          <p:nvPr>
            <p:ph type="subTitle" idx="1"/>
          </p:nvPr>
        </p:nvSpPr>
        <p:spPr>
          <a:xfrm>
            <a:off x="869325" y="2064278"/>
            <a:ext cx="2556900" cy="1194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53" name="Google Shape;253;p20"/>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E749B888-3170-40FA-8A8D-5FC51DEA5A92}" type="datetime1">
              <a:rPr lang="en-US" smtClean="0"/>
              <a:t>9/18/2024</a:t>
            </a:fld>
            <a:endParaRPr/>
          </a:p>
        </p:txBody>
      </p:sp>
      <p:sp>
        <p:nvSpPr>
          <p:cNvPr id="254" name="Google Shape;254;p20"/>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255" name="Google Shape;255;p20"/>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256"/>
        <p:cNvGrpSpPr/>
        <p:nvPr/>
      </p:nvGrpSpPr>
      <p:grpSpPr>
        <a:xfrm>
          <a:off x="0" y="0"/>
          <a:ext cx="0" cy="0"/>
          <a:chOff x="0" y="0"/>
          <a:chExt cx="0" cy="0"/>
        </a:xfrm>
      </p:grpSpPr>
      <p:pic>
        <p:nvPicPr>
          <p:cNvPr id="257" name="Google Shape;257;p21"/>
          <p:cNvPicPr preferRelativeResize="0"/>
          <p:nvPr/>
        </p:nvPicPr>
        <p:blipFill rotWithShape="1">
          <a:blip r:embed="rId2">
            <a:alphaModFix amt="54000"/>
          </a:blip>
          <a:srcRect/>
          <a:stretch/>
        </p:blipFill>
        <p:spPr>
          <a:xfrm rot="10800000" flipH="1">
            <a:off x="0" y="0"/>
            <a:ext cx="9144003" cy="5143501"/>
          </a:xfrm>
          <a:prstGeom prst="rect">
            <a:avLst/>
          </a:prstGeom>
          <a:noFill/>
          <a:ln>
            <a:noFill/>
          </a:ln>
        </p:spPr>
      </p:pic>
      <p:grpSp>
        <p:nvGrpSpPr>
          <p:cNvPr id="258" name="Google Shape;258;p21"/>
          <p:cNvGrpSpPr/>
          <p:nvPr/>
        </p:nvGrpSpPr>
        <p:grpSpPr>
          <a:xfrm>
            <a:off x="175098" y="89046"/>
            <a:ext cx="8793777" cy="4965306"/>
            <a:chOff x="175098" y="89046"/>
            <a:chExt cx="8793777" cy="4965306"/>
          </a:xfrm>
        </p:grpSpPr>
        <p:sp>
          <p:nvSpPr>
            <p:cNvPr id="259" name="Google Shape;259;p21"/>
            <p:cNvSpPr/>
            <p:nvPr/>
          </p:nvSpPr>
          <p:spPr>
            <a:xfrm rot="-185445">
              <a:off x="290459" y="316615"/>
              <a:ext cx="8563056" cy="4510167"/>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60" name="Google Shape;260;p21"/>
            <p:cNvSpPr/>
            <p:nvPr/>
          </p:nvSpPr>
          <p:spPr>
            <a:xfrm>
              <a:off x="290286" y="316530"/>
              <a:ext cx="8563500" cy="4511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261" name="Google Shape;261;p21"/>
          <p:cNvSpPr txBox="1">
            <a:spLocks noGrp="1"/>
          </p:cNvSpPr>
          <p:nvPr>
            <p:ph type="title"/>
          </p:nvPr>
        </p:nvSpPr>
        <p:spPr>
          <a:xfrm>
            <a:off x="4110388" y="1751088"/>
            <a:ext cx="3593400" cy="683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262" name="Google Shape;262;p21"/>
          <p:cNvSpPr txBox="1">
            <a:spLocks noGrp="1"/>
          </p:cNvSpPr>
          <p:nvPr>
            <p:ph type="subTitle" idx="1"/>
          </p:nvPr>
        </p:nvSpPr>
        <p:spPr>
          <a:xfrm>
            <a:off x="4110563" y="2434513"/>
            <a:ext cx="3593400" cy="9579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3" name="Google Shape;263;p21"/>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0D1B29AF-520C-4802-996B-554D033BAB9A}" type="datetime1">
              <a:rPr lang="en-US" smtClean="0"/>
              <a:t>9/18/2024</a:t>
            </a:fld>
            <a:endParaRPr/>
          </a:p>
        </p:txBody>
      </p:sp>
      <p:sp>
        <p:nvSpPr>
          <p:cNvPr id="264" name="Google Shape;264;p21"/>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265" name="Google Shape;265;p21"/>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66"/>
        <p:cNvGrpSpPr/>
        <p:nvPr/>
      </p:nvGrpSpPr>
      <p:grpSpPr>
        <a:xfrm>
          <a:off x="0" y="0"/>
          <a:ext cx="0" cy="0"/>
          <a:chOff x="0" y="0"/>
          <a:chExt cx="0" cy="0"/>
        </a:xfrm>
      </p:grpSpPr>
      <p:pic>
        <p:nvPicPr>
          <p:cNvPr id="267" name="Google Shape;267;p22"/>
          <p:cNvPicPr preferRelativeResize="0"/>
          <p:nvPr/>
        </p:nvPicPr>
        <p:blipFill rotWithShape="1">
          <a:blip r:embed="rId2">
            <a:alphaModFix amt="54000"/>
          </a:blip>
          <a:srcRect/>
          <a:stretch/>
        </p:blipFill>
        <p:spPr>
          <a:xfrm flipH="1">
            <a:off x="0" y="0"/>
            <a:ext cx="9144003" cy="5143501"/>
          </a:xfrm>
          <a:prstGeom prst="rect">
            <a:avLst/>
          </a:prstGeom>
          <a:noFill/>
          <a:ln>
            <a:noFill/>
          </a:ln>
        </p:spPr>
      </p:pic>
      <p:grpSp>
        <p:nvGrpSpPr>
          <p:cNvPr id="268" name="Google Shape;268;p22"/>
          <p:cNvGrpSpPr/>
          <p:nvPr/>
        </p:nvGrpSpPr>
        <p:grpSpPr>
          <a:xfrm rot="10800000" flipH="1">
            <a:off x="175098" y="89047"/>
            <a:ext cx="8793777" cy="4965306"/>
            <a:chOff x="175098" y="89046"/>
            <a:chExt cx="8793777" cy="4965306"/>
          </a:xfrm>
        </p:grpSpPr>
        <p:sp>
          <p:nvSpPr>
            <p:cNvPr id="269" name="Google Shape;269;p22"/>
            <p:cNvSpPr/>
            <p:nvPr/>
          </p:nvSpPr>
          <p:spPr>
            <a:xfrm rot="-185445">
              <a:off x="290459" y="316615"/>
              <a:ext cx="8563056" cy="4510167"/>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70" name="Google Shape;270;p22"/>
            <p:cNvSpPr/>
            <p:nvPr/>
          </p:nvSpPr>
          <p:spPr>
            <a:xfrm>
              <a:off x="290286" y="316530"/>
              <a:ext cx="8563500" cy="4511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271" name="Google Shape;271;p2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272" name="Google Shape;272;p2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12D5AC74-8F65-479D-A475-A845BE317CFE}" type="datetime1">
              <a:rPr lang="en-US" smtClean="0"/>
              <a:t>9/18/2024</a:t>
            </a:fld>
            <a:endParaRPr/>
          </a:p>
        </p:txBody>
      </p:sp>
      <p:sp>
        <p:nvSpPr>
          <p:cNvPr id="273" name="Google Shape;273;p2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274" name="Google Shape;274;p2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1_2">
    <p:spTree>
      <p:nvGrpSpPr>
        <p:cNvPr id="1" name="Shape 275"/>
        <p:cNvGrpSpPr/>
        <p:nvPr/>
      </p:nvGrpSpPr>
      <p:grpSpPr>
        <a:xfrm>
          <a:off x="0" y="0"/>
          <a:ext cx="0" cy="0"/>
          <a:chOff x="0" y="0"/>
          <a:chExt cx="0" cy="0"/>
        </a:xfrm>
      </p:grpSpPr>
      <p:pic>
        <p:nvPicPr>
          <p:cNvPr id="276" name="Google Shape;276;p23"/>
          <p:cNvPicPr preferRelativeResize="0"/>
          <p:nvPr/>
        </p:nvPicPr>
        <p:blipFill rotWithShape="1">
          <a:blip r:embed="rId2">
            <a:alphaModFix amt="54000"/>
          </a:blip>
          <a:srcRect/>
          <a:stretch/>
        </p:blipFill>
        <p:spPr>
          <a:xfrm>
            <a:off x="0" y="0"/>
            <a:ext cx="9144003" cy="5143501"/>
          </a:xfrm>
          <a:prstGeom prst="rect">
            <a:avLst/>
          </a:prstGeom>
          <a:noFill/>
          <a:ln>
            <a:noFill/>
          </a:ln>
        </p:spPr>
      </p:pic>
      <p:grpSp>
        <p:nvGrpSpPr>
          <p:cNvPr id="277" name="Google Shape;277;p23"/>
          <p:cNvGrpSpPr/>
          <p:nvPr/>
        </p:nvGrpSpPr>
        <p:grpSpPr>
          <a:xfrm>
            <a:off x="175098" y="89046"/>
            <a:ext cx="8793777" cy="4965306"/>
            <a:chOff x="175098" y="89046"/>
            <a:chExt cx="8793777" cy="4965306"/>
          </a:xfrm>
        </p:grpSpPr>
        <p:sp>
          <p:nvSpPr>
            <p:cNvPr id="278" name="Google Shape;278;p23"/>
            <p:cNvSpPr/>
            <p:nvPr/>
          </p:nvSpPr>
          <p:spPr>
            <a:xfrm rot="-185445">
              <a:off x="290459" y="316615"/>
              <a:ext cx="8563056" cy="4510167"/>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79" name="Google Shape;279;p23"/>
            <p:cNvSpPr/>
            <p:nvPr/>
          </p:nvSpPr>
          <p:spPr>
            <a:xfrm>
              <a:off x="290286" y="316530"/>
              <a:ext cx="8563500" cy="4511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280" name="Google Shape;280;p2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281" name="Google Shape;281;p23"/>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38F1E430-D94F-4FE7-85EE-EF2DF7525922}" type="datetime1">
              <a:rPr lang="en-US" smtClean="0"/>
              <a:t>9/18/2024</a:t>
            </a:fld>
            <a:endParaRPr/>
          </a:p>
        </p:txBody>
      </p:sp>
      <p:sp>
        <p:nvSpPr>
          <p:cNvPr id="282" name="Google Shape;282;p23"/>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283" name="Google Shape;283;p23"/>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TITLE_ONLY_1_3">
    <p:spTree>
      <p:nvGrpSpPr>
        <p:cNvPr id="1" name="Shape 284"/>
        <p:cNvGrpSpPr/>
        <p:nvPr/>
      </p:nvGrpSpPr>
      <p:grpSpPr>
        <a:xfrm>
          <a:off x="0" y="0"/>
          <a:ext cx="0" cy="0"/>
          <a:chOff x="0" y="0"/>
          <a:chExt cx="0" cy="0"/>
        </a:xfrm>
      </p:grpSpPr>
      <p:pic>
        <p:nvPicPr>
          <p:cNvPr id="285" name="Google Shape;285;p24"/>
          <p:cNvPicPr preferRelativeResize="0"/>
          <p:nvPr/>
        </p:nvPicPr>
        <p:blipFill rotWithShape="1">
          <a:blip r:embed="rId2">
            <a:alphaModFix amt="54000"/>
          </a:blip>
          <a:srcRect/>
          <a:stretch/>
        </p:blipFill>
        <p:spPr>
          <a:xfrm flipH="1">
            <a:off x="0" y="0"/>
            <a:ext cx="9144003" cy="5143501"/>
          </a:xfrm>
          <a:prstGeom prst="rect">
            <a:avLst/>
          </a:prstGeom>
          <a:noFill/>
          <a:ln>
            <a:noFill/>
          </a:ln>
        </p:spPr>
      </p:pic>
      <p:grpSp>
        <p:nvGrpSpPr>
          <p:cNvPr id="286" name="Google Shape;286;p24"/>
          <p:cNvGrpSpPr/>
          <p:nvPr/>
        </p:nvGrpSpPr>
        <p:grpSpPr>
          <a:xfrm rot="10800000" flipH="1">
            <a:off x="175098" y="89047"/>
            <a:ext cx="8793777" cy="4965306"/>
            <a:chOff x="175098" y="89046"/>
            <a:chExt cx="8793777" cy="4965306"/>
          </a:xfrm>
        </p:grpSpPr>
        <p:sp>
          <p:nvSpPr>
            <p:cNvPr id="287" name="Google Shape;287;p24"/>
            <p:cNvSpPr/>
            <p:nvPr/>
          </p:nvSpPr>
          <p:spPr>
            <a:xfrm rot="-185445">
              <a:off x="290459" y="316615"/>
              <a:ext cx="8563056" cy="4510167"/>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88" name="Google Shape;288;p24"/>
            <p:cNvSpPr/>
            <p:nvPr/>
          </p:nvSpPr>
          <p:spPr>
            <a:xfrm>
              <a:off x="290286" y="316530"/>
              <a:ext cx="8563500" cy="4511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289" name="Google Shape;289;p2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290" name="Google Shape;290;p24"/>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E6282586-5F53-479A-AAA4-5F819513E900}" type="datetime1">
              <a:rPr lang="en-US" smtClean="0"/>
              <a:t>9/18/2024</a:t>
            </a:fld>
            <a:endParaRPr/>
          </a:p>
        </p:txBody>
      </p:sp>
      <p:sp>
        <p:nvSpPr>
          <p:cNvPr id="291" name="Google Shape;291;p24"/>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292" name="Google Shape;292;p24"/>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93"/>
        <p:cNvGrpSpPr/>
        <p:nvPr/>
      </p:nvGrpSpPr>
      <p:grpSpPr>
        <a:xfrm>
          <a:off x="0" y="0"/>
          <a:ext cx="0" cy="0"/>
          <a:chOff x="0" y="0"/>
          <a:chExt cx="0" cy="0"/>
        </a:xfrm>
      </p:grpSpPr>
      <p:pic>
        <p:nvPicPr>
          <p:cNvPr id="294" name="Google Shape;294;p25"/>
          <p:cNvPicPr preferRelativeResize="0"/>
          <p:nvPr/>
        </p:nvPicPr>
        <p:blipFill rotWithShape="1">
          <a:blip r:embed="rId2">
            <a:alphaModFix amt="54000"/>
          </a:blip>
          <a:srcRect/>
          <a:stretch/>
        </p:blipFill>
        <p:spPr>
          <a:xfrm rot="10800000" flipH="1">
            <a:off x="0" y="0"/>
            <a:ext cx="9144003" cy="5143501"/>
          </a:xfrm>
          <a:prstGeom prst="rect">
            <a:avLst/>
          </a:prstGeom>
          <a:noFill/>
          <a:ln>
            <a:noFill/>
          </a:ln>
        </p:spPr>
      </p:pic>
      <p:grpSp>
        <p:nvGrpSpPr>
          <p:cNvPr id="295" name="Google Shape;295;p25"/>
          <p:cNvGrpSpPr/>
          <p:nvPr/>
        </p:nvGrpSpPr>
        <p:grpSpPr>
          <a:xfrm flipH="1">
            <a:off x="205309" y="150041"/>
            <a:ext cx="8733586" cy="4843199"/>
            <a:chOff x="205079" y="150041"/>
            <a:chExt cx="8733586" cy="4843199"/>
          </a:xfrm>
        </p:grpSpPr>
        <p:sp>
          <p:nvSpPr>
            <p:cNvPr id="296" name="Google Shape;296;p25"/>
            <p:cNvSpPr/>
            <p:nvPr/>
          </p:nvSpPr>
          <p:spPr>
            <a:xfrm rot="-135169">
              <a:off x="290413" y="316598"/>
              <a:ext cx="8562918" cy="4510086"/>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97" name="Google Shape;297;p25"/>
            <p:cNvSpPr/>
            <p:nvPr/>
          </p:nvSpPr>
          <p:spPr>
            <a:xfrm>
              <a:off x="290286" y="316530"/>
              <a:ext cx="8563500" cy="4511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298" name="Google Shape;298;p2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299" name="Google Shape;299;p25"/>
          <p:cNvSpPr txBox="1">
            <a:spLocks noGrp="1"/>
          </p:cNvSpPr>
          <p:nvPr>
            <p:ph type="subTitle" idx="1"/>
          </p:nvPr>
        </p:nvSpPr>
        <p:spPr>
          <a:xfrm>
            <a:off x="937625" y="3664723"/>
            <a:ext cx="2175300" cy="660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0" name="Google Shape;300;p25"/>
          <p:cNvSpPr txBox="1">
            <a:spLocks noGrp="1"/>
          </p:cNvSpPr>
          <p:nvPr>
            <p:ph type="subTitle" idx="2"/>
          </p:nvPr>
        </p:nvSpPr>
        <p:spPr>
          <a:xfrm>
            <a:off x="3484347" y="3664723"/>
            <a:ext cx="2175300" cy="660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1" name="Google Shape;301;p25"/>
          <p:cNvSpPr txBox="1">
            <a:spLocks noGrp="1"/>
          </p:cNvSpPr>
          <p:nvPr>
            <p:ph type="subTitle" idx="3"/>
          </p:nvPr>
        </p:nvSpPr>
        <p:spPr>
          <a:xfrm>
            <a:off x="6031075" y="3664723"/>
            <a:ext cx="2175300" cy="660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2" name="Google Shape;302;p25"/>
          <p:cNvSpPr txBox="1">
            <a:spLocks noGrp="1"/>
          </p:cNvSpPr>
          <p:nvPr>
            <p:ph type="subTitle" idx="4"/>
          </p:nvPr>
        </p:nvSpPr>
        <p:spPr>
          <a:xfrm>
            <a:off x="937625" y="3161590"/>
            <a:ext cx="2175300" cy="6600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300">
                <a:solidFill>
                  <a:schemeClr val="dk1"/>
                </a:solidFill>
                <a:latin typeface="Plus Jakarta Sans SemiBold"/>
                <a:ea typeface="Plus Jakarta Sans SemiBold"/>
                <a:cs typeface="Plus Jakarta Sans SemiBold"/>
                <a:sym typeface="Plus Jakarta Sans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03" name="Google Shape;303;p25"/>
          <p:cNvSpPr txBox="1">
            <a:spLocks noGrp="1"/>
          </p:cNvSpPr>
          <p:nvPr>
            <p:ph type="subTitle" idx="5"/>
          </p:nvPr>
        </p:nvSpPr>
        <p:spPr>
          <a:xfrm>
            <a:off x="3484350" y="3161590"/>
            <a:ext cx="2175300" cy="6600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300">
                <a:solidFill>
                  <a:schemeClr val="dk1"/>
                </a:solidFill>
                <a:latin typeface="Plus Jakarta Sans SemiBold"/>
                <a:ea typeface="Plus Jakarta Sans SemiBold"/>
                <a:cs typeface="Plus Jakarta Sans SemiBold"/>
                <a:sym typeface="Plus Jakarta Sans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04" name="Google Shape;304;p25"/>
          <p:cNvSpPr txBox="1">
            <a:spLocks noGrp="1"/>
          </p:cNvSpPr>
          <p:nvPr>
            <p:ph type="subTitle" idx="6"/>
          </p:nvPr>
        </p:nvSpPr>
        <p:spPr>
          <a:xfrm>
            <a:off x="6031075" y="3161590"/>
            <a:ext cx="2175300" cy="6600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300">
                <a:solidFill>
                  <a:schemeClr val="dk1"/>
                </a:solidFill>
                <a:latin typeface="Plus Jakarta Sans SemiBold"/>
                <a:ea typeface="Plus Jakarta Sans SemiBold"/>
                <a:cs typeface="Plus Jakarta Sans SemiBold"/>
                <a:sym typeface="Plus Jakarta Sans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05" name="Google Shape;305;p25"/>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A42AEF30-A897-4D8A-B0F4-31D4A9A33FC8}" type="datetime1">
              <a:rPr lang="en-US" smtClean="0"/>
              <a:t>9/18/2024</a:t>
            </a:fld>
            <a:endParaRPr/>
          </a:p>
        </p:txBody>
      </p:sp>
      <p:sp>
        <p:nvSpPr>
          <p:cNvPr id="306" name="Google Shape;306;p25"/>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307" name="Google Shape;307;p25"/>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ive columns">
  <p:cSld name="CUSTOM_5_1">
    <p:spTree>
      <p:nvGrpSpPr>
        <p:cNvPr id="1" name="Shape 308"/>
        <p:cNvGrpSpPr/>
        <p:nvPr/>
      </p:nvGrpSpPr>
      <p:grpSpPr>
        <a:xfrm>
          <a:off x="0" y="0"/>
          <a:ext cx="0" cy="0"/>
          <a:chOff x="0" y="0"/>
          <a:chExt cx="0" cy="0"/>
        </a:xfrm>
      </p:grpSpPr>
      <p:pic>
        <p:nvPicPr>
          <p:cNvPr id="309" name="Google Shape;309;p26"/>
          <p:cNvPicPr preferRelativeResize="0"/>
          <p:nvPr/>
        </p:nvPicPr>
        <p:blipFill rotWithShape="1">
          <a:blip r:embed="rId2">
            <a:alphaModFix amt="54000"/>
          </a:blip>
          <a:srcRect/>
          <a:stretch/>
        </p:blipFill>
        <p:spPr>
          <a:xfrm>
            <a:off x="0" y="0"/>
            <a:ext cx="9144003" cy="5143501"/>
          </a:xfrm>
          <a:prstGeom prst="rect">
            <a:avLst/>
          </a:prstGeom>
          <a:noFill/>
          <a:ln>
            <a:noFill/>
          </a:ln>
        </p:spPr>
      </p:pic>
      <p:grpSp>
        <p:nvGrpSpPr>
          <p:cNvPr id="310" name="Google Shape;310;p26"/>
          <p:cNvGrpSpPr/>
          <p:nvPr/>
        </p:nvGrpSpPr>
        <p:grpSpPr>
          <a:xfrm>
            <a:off x="175098" y="89046"/>
            <a:ext cx="8793777" cy="4965306"/>
            <a:chOff x="175098" y="89046"/>
            <a:chExt cx="8793777" cy="4965306"/>
          </a:xfrm>
        </p:grpSpPr>
        <p:sp>
          <p:nvSpPr>
            <p:cNvPr id="311" name="Google Shape;311;p26"/>
            <p:cNvSpPr/>
            <p:nvPr/>
          </p:nvSpPr>
          <p:spPr>
            <a:xfrm rot="-185445">
              <a:off x="290459" y="316615"/>
              <a:ext cx="8563056" cy="4510167"/>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312" name="Google Shape;312;p26"/>
            <p:cNvSpPr/>
            <p:nvPr/>
          </p:nvSpPr>
          <p:spPr>
            <a:xfrm>
              <a:off x="290286" y="316530"/>
              <a:ext cx="8563500" cy="4511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313" name="Google Shape;313;p2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314" name="Google Shape;314;p26"/>
          <p:cNvSpPr txBox="1">
            <a:spLocks noGrp="1"/>
          </p:cNvSpPr>
          <p:nvPr>
            <p:ph type="subTitle" idx="1"/>
          </p:nvPr>
        </p:nvSpPr>
        <p:spPr>
          <a:xfrm>
            <a:off x="720001" y="1947664"/>
            <a:ext cx="19752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15" name="Google Shape;315;p26"/>
          <p:cNvSpPr txBox="1">
            <a:spLocks noGrp="1"/>
          </p:cNvSpPr>
          <p:nvPr>
            <p:ph type="subTitle" idx="2"/>
          </p:nvPr>
        </p:nvSpPr>
        <p:spPr>
          <a:xfrm>
            <a:off x="3189850" y="1947664"/>
            <a:ext cx="19752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16" name="Google Shape;316;p26"/>
          <p:cNvSpPr txBox="1">
            <a:spLocks noGrp="1"/>
          </p:cNvSpPr>
          <p:nvPr>
            <p:ph type="subTitle" idx="3"/>
          </p:nvPr>
        </p:nvSpPr>
        <p:spPr>
          <a:xfrm>
            <a:off x="720001" y="3550899"/>
            <a:ext cx="19752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17" name="Google Shape;317;p26"/>
          <p:cNvSpPr txBox="1">
            <a:spLocks noGrp="1"/>
          </p:cNvSpPr>
          <p:nvPr>
            <p:ph type="subTitle" idx="4"/>
          </p:nvPr>
        </p:nvSpPr>
        <p:spPr>
          <a:xfrm>
            <a:off x="3189850" y="3550899"/>
            <a:ext cx="19752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18" name="Google Shape;318;p26"/>
          <p:cNvSpPr txBox="1">
            <a:spLocks noGrp="1"/>
          </p:cNvSpPr>
          <p:nvPr>
            <p:ph type="subTitle" idx="5"/>
          </p:nvPr>
        </p:nvSpPr>
        <p:spPr>
          <a:xfrm>
            <a:off x="5661199" y="1947664"/>
            <a:ext cx="19752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19" name="Google Shape;319;p26"/>
          <p:cNvSpPr txBox="1">
            <a:spLocks noGrp="1"/>
          </p:cNvSpPr>
          <p:nvPr>
            <p:ph type="subTitle" idx="6"/>
          </p:nvPr>
        </p:nvSpPr>
        <p:spPr>
          <a:xfrm>
            <a:off x="720001" y="1432488"/>
            <a:ext cx="1978200" cy="5727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100"/>
              <a:buFont typeface="Roboto Mono Medium"/>
              <a:buNone/>
              <a:defRPr sz="2000">
                <a:solidFill>
                  <a:schemeClr val="dk1"/>
                </a:solidFill>
                <a:latin typeface="Plus Jakarta Sans SemiBold"/>
                <a:ea typeface="Plus Jakarta Sans SemiBold"/>
                <a:cs typeface="Plus Jakarta Sans SemiBold"/>
                <a:sym typeface="Plus Jakarta Sans SemiBold"/>
              </a:defRPr>
            </a:lvl1pPr>
            <a:lvl2pPr lvl="1"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2pPr>
            <a:lvl3pPr lvl="2"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3pPr>
            <a:lvl4pPr lvl="3"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4pPr>
            <a:lvl5pPr lvl="4"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5pPr>
            <a:lvl6pPr lvl="5"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6pPr>
            <a:lvl7pPr lvl="6"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7pPr>
            <a:lvl8pPr lvl="7"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8pPr>
            <a:lvl9pPr lvl="8"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9pPr>
          </a:lstStyle>
          <a:p>
            <a:endParaRPr/>
          </a:p>
        </p:txBody>
      </p:sp>
      <p:sp>
        <p:nvSpPr>
          <p:cNvPr id="320" name="Google Shape;320;p26"/>
          <p:cNvSpPr txBox="1">
            <a:spLocks noGrp="1"/>
          </p:cNvSpPr>
          <p:nvPr>
            <p:ph type="subTitle" idx="7"/>
          </p:nvPr>
        </p:nvSpPr>
        <p:spPr>
          <a:xfrm>
            <a:off x="3189850" y="1432488"/>
            <a:ext cx="1978200" cy="5727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100"/>
              <a:buFont typeface="Roboto Mono Medium"/>
              <a:buNone/>
              <a:defRPr sz="2000">
                <a:solidFill>
                  <a:schemeClr val="dk1"/>
                </a:solidFill>
                <a:latin typeface="Plus Jakarta Sans SemiBold"/>
                <a:ea typeface="Plus Jakarta Sans SemiBold"/>
                <a:cs typeface="Plus Jakarta Sans SemiBold"/>
                <a:sym typeface="Plus Jakarta Sans SemiBold"/>
              </a:defRPr>
            </a:lvl1pPr>
            <a:lvl2pPr lvl="1"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2pPr>
            <a:lvl3pPr lvl="2"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3pPr>
            <a:lvl4pPr lvl="3"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4pPr>
            <a:lvl5pPr lvl="4"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5pPr>
            <a:lvl6pPr lvl="5"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6pPr>
            <a:lvl7pPr lvl="6"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7pPr>
            <a:lvl8pPr lvl="7"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8pPr>
            <a:lvl9pPr lvl="8"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9pPr>
          </a:lstStyle>
          <a:p>
            <a:endParaRPr/>
          </a:p>
        </p:txBody>
      </p:sp>
      <p:sp>
        <p:nvSpPr>
          <p:cNvPr id="321" name="Google Shape;321;p26"/>
          <p:cNvSpPr txBox="1">
            <a:spLocks noGrp="1"/>
          </p:cNvSpPr>
          <p:nvPr>
            <p:ph type="subTitle" idx="8"/>
          </p:nvPr>
        </p:nvSpPr>
        <p:spPr>
          <a:xfrm>
            <a:off x="5659699" y="1432488"/>
            <a:ext cx="1978200" cy="5727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100"/>
              <a:buFont typeface="Roboto Mono Medium"/>
              <a:buNone/>
              <a:defRPr sz="2000">
                <a:solidFill>
                  <a:schemeClr val="dk1"/>
                </a:solidFill>
                <a:latin typeface="Plus Jakarta Sans SemiBold"/>
                <a:ea typeface="Plus Jakarta Sans SemiBold"/>
                <a:cs typeface="Plus Jakarta Sans SemiBold"/>
                <a:sym typeface="Plus Jakarta Sans SemiBold"/>
              </a:defRPr>
            </a:lvl1pPr>
            <a:lvl2pPr lvl="1"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2pPr>
            <a:lvl3pPr lvl="2"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3pPr>
            <a:lvl4pPr lvl="3"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4pPr>
            <a:lvl5pPr lvl="4"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5pPr>
            <a:lvl6pPr lvl="5"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6pPr>
            <a:lvl7pPr lvl="6"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7pPr>
            <a:lvl8pPr lvl="7"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8pPr>
            <a:lvl9pPr lvl="8"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9pPr>
          </a:lstStyle>
          <a:p>
            <a:endParaRPr/>
          </a:p>
        </p:txBody>
      </p:sp>
      <p:sp>
        <p:nvSpPr>
          <p:cNvPr id="322" name="Google Shape;322;p26"/>
          <p:cNvSpPr txBox="1">
            <a:spLocks noGrp="1"/>
          </p:cNvSpPr>
          <p:nvPr>
            <p:ph type="subTitle" idx="9"/>
          </p:nvPr>
        </p:nvSpPr>
        <p:spPr>
          <a:xfrm>
            <a:off x="720001" y="3035697"/>
            <a:ext cx="1978200" cy="5727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100"/>
              <a:buFont typeface="Roboto Mono Medium"/>
              <a:buNone/>
              <a:defRPr sz="2000">
                <a:solidFill>
                  <a:schemeClr val="dk1"/>
                </a:solidFill>
                <a:latin typeface="Plus Jakarta Sans SemiBold"/>
                <a:ea typeface="Plus Jakarta Sans SemiBold"/>
                <a:cs typeface="Plus Jakarta Sans SemiBold"/>
                <a:sym typeface="Plus Jakarta Sans SemiBold"/>
              </a:defRPr>
            </a:lvl1pPr>
            <a:lvl2pPr lvl="1"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2pPr>
            <a:lvl3pPr lvl="2"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3pPr>
            <a:lvl4pPr lvl="3"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4pPr>
            <a:lvl5pPr lvl="4"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5pPr>
            <a:lvl6pPr lvl="5"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6pPr>
            <a:lvl7pPr lvl="6"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7pPr>
            <a:lvl8pPr lvl="7"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8pPr>
            <a:lvl9pPr lvl="8"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9pPr>
          </a:lstStyle>
          <a:p>
            <a:endParaRPr/>
          </a:p>
        </p:txBody>
      </p:sp>
      <p:sp>
        <p:nvSpPr>
          <p:cNvPr id="323" name="Google Shape;323;p26"/>
          <p:cNvSpPr txBox="1">
            <a:spLocks noGrp="1"/>
          </p:cNvSpPr>
          <p:nvPr>
            <p:ph type="subTitle" idx="13"/>
          </p:nvPr>
        </p:nvSpPr>
        <p:spPr>
          <a:xfrm>
            <a:off x="3189850" y="3035697"/>
            <a:ext cx="1978200" cy="5727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100"/>
              <a:buFont typeface="Roboto Mono Medium"/>
              <a:buNone/>
              <a:defRPr sz="2000">
                <a:solidFill>
                  <a:schemeClr val="dk1"/>
                </a:solidFill>
                <a:latin typeface="Plus Jakarta Sans SemiBold"/>
                <a:ea typeface="Plus Jakarta Sans SemiBold"/>
                <a:cs typeface="Plus Jakarta Sans SemiBold"/>
                <a:sym typeface="Plus Jakarta Sans SemiBold"/>
              </a:defRPr>
            </a:lvl1pPr>
            <a:lvl2pPr lvl="1"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2pPr>
            <a:lvl3pPr lvl="2"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3pPr>
            <a:lvl4pPr lvl="3"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4pPr>
            <a:lvl5pPr lvl="4"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5pPr>
            <a:lvl6pPr lvl="5"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6pPr>
            <a:lvl7pPr lvl="6"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7pPr>
            <a:lvl8pPr lvl="7"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8pPr>
            <a:lvl9pPr lvl="8" algn="ctr">
              <a:lnSpc>
                <a:spcPct val="100000"/>
              </a:lnSpc>
              <a:spcBef>
                <a:spcPts val="0"/>
              </a:spcBef>
              <a:spcAft>
                <a:spcPts val="0"/>
              </a:spcAft>
              <a:buSzPts val="2100"/>
              <a:buFont typeface="Roboto Mono Medium"/>
              <a:buNone/>
              <a:defRPr sz="2100">
                <a:latin typeface="Roboto Mono Medium"/>
                <a:ea typeface="Roboto Mono Medium"/>
                <a:cs typeface="Roboto Mono Medium"/>
                <a:sym typeface="Roboto Mono Medium"/>
              </a:defRPr>
            </a:lvl9pPr>
          </a:lstStyle>
          <a:p>
            <a:endParaRPr/>
          </a:p>
        </p:txBody>
      </p:sp>
      <p:sp>
        <p:nvSpPr>
          <p:cNvPr id="324" name="Google Shape;324;p26"/>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0BD9E9D3-5026-4E83-B05D-01DCE50A95E0}" type="datetime1">
              <a:rPr lang="en-US" smtClean="0"/>
              <a:t>9/18/2024</a:t>
            </a:fld>
            <a:endParaRPr/>
          </a:p>
        </p:txBody>
      </p:sp>
      <p:sp>
        <p:nvSpPr>
          <p:cNvPr id="325" name="Google Shape;325;p26"/>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326" name="Google Shape;326;p26"/>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pic>
        <p:nvPicPr>
          <p:cNvPr id="72" name="Google Shape;72;p6"/>
          <p:cNvPicPr preferRelativeResize="0"/>
          <p:nvPr/>
        </p:nvPicPr>
        <p:blipFill rotWithShape="1">
          <a:blip r:embed="rId2">
            <a:alphaModFix amt="54000"/>
          </a:blip>
          <a:srcRect/>
          <a:stretch/>
        </p:blipFill>
        <p:spPr>
          <a:xfrm flipH="1">
            <a:off x="0" y="0"/>
            <a:ext cx="9144003" cy="5143501"/>
          </a:xfrm>
          <a:prstGeom prst="rect">
            <a:avLst/>
          </a:prstGeom>
          <a:noFill/>
          <a:ln>
            <a:noFill/>
          </a:ln>
        </p:spPr>
      </p:pic>
      <p:grpSp>
        <p:nvGrpSpPr>
          <p:cNvPr id="73" name="Google Shape;73;p6"/>
          <p:cNvGrpSpPr/>
          <p:nvPr/>
        </p:nvGrpSpPr>
        <p:grpSpPr>
          <a:xfrm>
            <a:off x="607358" y="335024"/>
            <a:ext cx="7929387" cy="4665095"/>
            <a:chOff x="607358" y="335024"/>
            <a:chExt cx="7929387" cy="4665095"/>
          </a:xfrm>
        </p:grpSpPr>
        <p:sp>
          <p:nvSpPr>
            <p:cNvPr id="74" name="Google Shape;74;p6"/>
            <p:cNvSpPr/>
            <p:nvPr/>
          </p:nvSpPr>
          <p:spPr>
            <a:xfrm rot="-10610811">
              <a:off x="713309" y="544197"/>
              <a:ext cx="7717484" cy="4064833"/>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75" name="Google Shape;75;p6"/>
            <p:cNvSpPr/>
            <p:nvPr/>
          </p:nvSpPr>
          <p:spPr>
            <a:xfrm rot="10800000">
              <a:off x="7241296" y="4551619"/>
              <a:ext cx="1188600" cy="448500"/>
            </a:xfrm>
            <a:prstGeom prst="roundRect">
              <a:avLst>
                <a:gd name="adj" fmla="val 16667"/>
              </a:avLst>
            </a:prstGeom>
            <a:solidFill>
              <a:srgbClr val="667E9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76" name="Google Shape;76;p6"/>
            <p:cNvSpPr/>
            <p:nvPr/>
          </p:nvSpPr>
          <p:spPr>
            <a:xfrm rot="10800000">
              <a:off x="7241296" y="4498819"/>
              <a:ext cx="1188600" cy="448500"/>
            </a:xfrm>
            <a:prstGeom prst="roundRect">
              <a:avLst>
                <a:gd name="adj" fmla="val 16667"/>
              </a:avLst>
            </a:prstGeom>
            <a:solidFill>
              <a:srgbClr val="344E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77" name="Google Shape;77;p6"/>
            <p:cNvSpPr/>
            <p:nvPr/>
          </p:nvSpPr>
          <p:spPr>
            <a:xfrm rot="10800000">
              <a:off x="713586" y="543794"/>
              <a:ext cx="7717500" cy="4065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78" name="Google Shape;78;p6"/>
          <p:cNvSpPr txBox="1">
            <a:spLocks noGrp="1"/>
          </p:cNvSpPr>
          <p:nvPr>
            <p:ph type="title"/>
          </p:nvPr>
        </p:nvSpPr>
        <p:spPr>
          <a:xfrm>
            <a:off x="1289275" y="2895950"/>
            <a:ext cx="4219800" cy="85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9" name="Google Shape;79;p6"/>
          <p:cNvSpPr txBox="1">
            <a:spLocks noGrp="1"/>
          </p:cNvSpPr>
          <p:nvPr>
            <p:ph type="title" idx="2"/>
          </p:nvPr>
        </p:nvSpPr>
        <p:spPr>
          <a:xfrm>
            <a:off x="6840525" y="858550"/>
            <a:ext cx="1032000" cy="660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6000"/>
              <a:buNone/>
              <a:defRPr sz="4000">
                <a:solidFill>
                  <a:schemeClr val="lt2"/>
                </a:solidFill>
                <a:latin typeface="Plus Jakarta Sans Light"/>
                <a:ea typeface="Plus Jakarta Sans Light"/>
                <a:cs typeface="Plus Jakarta Sans Light"/>
                <a:sym typeface="Plus Jakarta Sans Light"/>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80" name="Google Shape;80;p6"/>
          <p:cNvSpPr txBox="1">
            <a:spLocks noGrp="1"/>
          </p:cNvSpPr>
          <p:nvPr>
            <p:ph type="subTitle" idx="1"/>
          </p:nvPr>
        </p:nvSpPr>
        <p:spPr>
          <a:xfrm>
            <a:off x="1289275" y="3753100"/>
            <a:ext cx="4219800" cy="375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1" name="Google Shape;81;p6"/>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E94211AE-6BA0-4139-A042-9C1CD058CC8D}" type="datetime1">
              <a:rPr lang="en-US" smtClean="0"/>
              <a:t>9/18/2024</a:t>
            </a:fld>
            <a:endParaRPr/>
          </a:p>
        </p:txBody>
      </p:sp>
      <p:sp>
        <p:nvSpPr>
          <p:cNvPr id="82" name="Google Shape;82;p6"/>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83" name="Google Shape;83;p6"/>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37"/>
        <p:cNvGrpSpPr/>
        <p:nvPr/>
      </p:nvGrpSpPr>
      <p:grpSpPr>
        <a:xfrm>
          <a:off x="0" y="0"/>
          <a:ext cx="0" cy="0"/>
          <a:chOff x="0" y="0"/>
          <a:chExt cx="0" cy="0"/>
        </a:xfrm>
      </p:grpSpPr>
      <p:pic>
        <p:nvPicPr>
          <p:cNvPr id="338" name="Google Shape;338;p28"/>
          <p:cNvPicPr preferRelativeResize="0"/>
          <p:nvPr/>
        </p:nvPicPr>
        <p:blipFill rotWithShape="1">
          <a:blip r:embed="rId2">
            <a:alphaModFix amt="54000"/>
          </a:blip>
          <a:srcRect/>
          <a:stretch/>
        </p:blipFill>
        <p:spPr>
          <a:xfrm rot="10800000">
            <a:off x="0" y="0"/>
            <a:ext cx="9144003" cy="5143501"/>
          </a:xfrm>
          <a:prstGeom prst="rect">
            <a:avLst/>
          </a:prstGeom>
          <a:noFill/>
          <a:ln>
            <a:noFill/>
          </a:ln>
        </p:spPr>
      </p:pic>
      <p:grpSp>
        <p:nvGrpSpPr>
          <p:cNvPr id="339" name="Google Shape;339;p28"/>
          <p:cNvGrpSpPr/>
          <p:nvPr/>
        </p:nvGrpSpPr>
        <p:grpSpPr>
          <a:xfrm>
            <a:off x="607358" y="335024"/>
            <a:ext cx="7929387" cy="4665095"/>
            <a:chOff x="607358" y="335024"/>
            <a:chExt cx="7929387" cy="4665095"/>
          </a:xfrm>
        </p:grpSpPr>
        <p:sp>
          <p:nvSpPr>
            <p:cNvPr id="340" name="Google Shape;340;p28"/>
            <p:cNvSpPr/>
            <p:nvPr/>
          </p:nvSpPr>
          <p:spPr>
            <a:xfrm rot="-10610811">
              <a:off x="713309" y="544197"/>
              <a:ext cx="7717484" cy="4064833"/>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341" name="Google Shape;341;p28"/>
            <p:cNvSpPr/>
            <p:nvPr/>
          </p:nvSpPr>
          <p:spPr>
            <a:xfrm rot="10800000">
              <a:off x="7241296" y="4551619"/>
              <a:ext cx="1188600" cy="448500"/>
            </a:xfrm>
            <a:prstGeom prst="roundRect">
              <a:avLst>
                <a:gd name="adj" fmla="val 16667"/>
              </a:avLst>
            </a:prstGeom>
            <a:solidFill>
              <a:srgbClr val="667E9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342" name="Google Shape;342;p28"/>
            <p:cNvSpPr/>
            <p:nvPr/>
          </p:nvSpPr>
          <p:spPr>
            <a:xfrm rot="10800000">
              <a:off x="7241296" y="4498819"/>
              <a:ext cx="1188600" cy="448500"/>
            </a:xfrm>
            <a:prstGeom prst="roundRect">
              <a:avLst>
                <a:gd name="adj" fmla="val 16667"/>
              </a:avLst>
            </a:prstGeom>
            <a:solidFill>
              <a:srgbClr val="344E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343" name="Google Shape;343;p28"/>
            <p:cNvSpPr/>
            <p:nvPr/>
          </p:nvSpPr>
          <p:spPr>
            <a:xfrm rot="10800000">
              <a:off x="713586" y="543794"/>
              <a:ext cx="7717500" cy="4065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344" name="Google Shape;344;p28"/>
          <p:cNvSpPr txBox="1">
            <a:spLocks noGrp="1"/>
          </p:cNvSpPr>
          <p:nvPr>
            <p:ph type="title"/>
          </p:nvPr>
        </p:nvSpPr>
        <p:spPr>
          <a:xfrm>
            <a:off x="1290625" y="903250"/>
            <a:ext cx="4448100" cy="99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sz="6000"/>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345" name="Google Shape;345;p28"/>
          <p:cNvSpPr txBox="1">
            <a:spLocks noGrp="1"/>
          </p:cNvSpPr>
          <p:nvPr>
            <p:ph type="subTitle" idx="1"/>
          </p:nvPr>
        </p:nvSpPr>
        <p:spPr>
          <a:xfrm>
            <a:off x="1290625" y="1855222"/>
            <a:ext cx="4448100" cy="915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46" name="Google Shape;346;p28"/>
          <p:cNvSpPr txBox="1"/>
          <p:nvPr/>
        </p:nvSpPr>
        <p:spPr>
          <a:xfrm>
            <a:off x="1290625" y="3465950"/>
            <a:ext cx="4448100" cy="5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200"/>
              <a:buFont typeface="Arial"/>
              <a:buNone/>
            </a:pPr>
            <a:r>
              <a:rPr lang="en" sz="1200" b="1" i="0" u="none" strike="noStrike" cap="none">
                <a:solidFill>
                  <a:schemeClr val="dk2"/>
                </a:solidFill>
                <a:latin typeface="Mukta"/>
                <a:ea typeface="Mukta"/>
                <a:cs typeface="Mukta"/>
                <a:sym typeface="Mukta"/>
              </a:rPr>
              <a:t>CREDITS:</a:t>
            </a:r>
            <a:r>
              <a:rPr lang="en" sz="1200" b="0" i="0" u="none" strike="noStrike" cap="none">
                <a:solidFill>
                  <a:schemeClr val="dk2"/>
                </a:solidFill>
                <a:latin typeface="Mukta"/>
                <a:ea typeface="Mukta"/>
                <a:cs typeface="Mukta"/>
                <a:sym typeface="Mukta"/>
              </a:rPr>
              <a:t> This presentation template was created by </a:t>
            </a:r>
            <a:r>
              <a:rPr lang="en" sz="1200" b="1" i="0" u="sng" strike="noStrike" cap="none">
                <a:solidFill>
                  <a:schemeClr val="hlink"/>
                </a:solidFill>
                <a:latin typeface="Mukta"/>
                <a:ea typeface="Mukta"/>
                <a:cs typeface="Mukta"/>
                <a:sym typeface="Mukta"/>
                <a:hlinkClick r:id="rId3"/>
              </a:rPr>
              <a:t>Slidesgo</a:t>
            </a:r>
            <a:r>
              <a:rPr lang="en" sz="1200" b="0" i="0" u="none" strike="noStrike" cap="none">
                <a:solidFill>
                  <a:schemeClr val="dk2"/>
                </a:solidFill>
                <a:latin typeface="Mukta"/>
                <a:ea typeface="Mukta"/>
                <a:cs typeface="Mukta"/>
                <a:sym typeface="Mukta"/>
              </a:rPr>
              <a:t>, and includes icons by </a:t>
            </a:r>
            <a:r>
              <a:rPr lang="en" sz="1200" b="1" i="0" u="sng" strike="noStrike" cap="none">
                <a:solidFill>
                  <a:schemeClr val="hlink"/>
                </a:solidFill>
                <a:latin typeface="Mukta"/>
                <a:ea typeface="Mukta"/>
                <a:cs typeface="Mukta"/>
                <a:sym typeface="Mukta"/>
                <a:hlinkClick r:id="rId4"/>
              </a:rPr>
              <a:t>Flaticon</a:t>
            </a:r>
            <a:r>
              <a:rPr lang="en" sz="1200" b="0" i="0" u="none" strike="noStrike" cap="none">
                <a:solidFill>
                  <a:schemeClr val="dk2"/>
                </a:solidFill>
                <a:latin typeface="Mukta"/>
                <a:ea typeface="Mukta"/>
                <a:cs typeface="Mukta"/>
                <a:sym typeface="Mukta"/>
              </a:rPr>
              <a:t>, and infographics &amp; images by </a:t>
            </a:r>
            <a:r>
              <a:rPr lang="en" sz="1200" b="1" i="0" u="sng" strike="noStrike" cap="none">
                <a:solidFill>
                  <a:schemeClr val="hlink"/>
                </a:solidFill>
                <a:latin typeface="Mukta"/>
                <a:ea typeface="Mukta"/>
                <a:cs typeface="Mukta"/>
                <a:sym typeface="Mukta"/>
                <a:hlinkClick r:id="rId5"/>
              </a:rPr>
              <a:t>Freepik</a:t>
            </a:r>
            <a:r>
              <a:rPr lang="en" sz="1200" b="0" i="0" u="sng" strike="noStrike" cap="none">
                <a:solidFill>
                  <a:schemeClr val="dk2"/>
                </a:solidFill>
                <a:latin typeface="Mukta"/>
                <a:ea typeface="Mukta"/>
                <a:cs typeface="Mukta"/>
                <a:sym typeface="Mukta"/>
              </a:rPr>
              <a:t> </a:t>
            </a:r>
            <a:endParaRPr sz="1200" b="1" i="0" u="sng" strike="noStrike" cap="none">
              <a:solidFill>
                <a:schemeClr val="dk2"/>
              </a:solidFill>
              <a:latin typeface="Mukta"/>
              <a:ea typeface="Mukta"/>
              <a:cs typeface="Mukta"/>
              <a:sym typeface="Mukta"/>
            </a:endParaRPr>
          </a:p>
        </p:txBody>
      </p:sp>
      <p:sp>
        <p:nvSpPr>
          <p:cNvPr id="347" name="Google Shape;347;p28"/>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8696B587-246F-45D2-81D1-EA4D0761D0DD}" type="datetime1">
              <a:rPr lang="en-US" smtClean="0"/>
              <a:t>9/18/2024</a:t>
            </a:fld>
            <a:endParaRPr/>
          </a:p>
        </p:txBody>
      </p:sp>
      <p:sp>
        <p:nvSpPr>
          <p:cNvPr id="348" name="Google Shape;348;p28"/>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349" name="Google Shape;349;p28"/>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350"/>
        <p:cNvGrpSpPr/>
        <p:nvPr/>
      </p:nvGrpSpPr>
      <p:grpSpPr>
        <a:xfrm>
          <a:off x="0" y="0"/>
          <a:ext cx="0" cy="0"/>
          <a:chOff x="0" y="0"/>
          <a:chExt cx="0" cy="0"/>
        </a:xfrm>
      </p:grpSpPr>
      <p:pic>
        <p:nvPicPr>
          <p:cNvPr id="351" name="Google Shape;351;p29"/>
          <p:cNvPicPr preferRelativeResize="0"/>
          <p:nvPr/>
        </p:nvPicPr>
        <p:blipFill rotWithShape="1">
          <a:blip r:embed="rId2">
            <a:alphaModFix amt="54000"/>
          </a:blip>
          <a:srcRect/>
          <a:stretch/>
        </p:blipFill>
        <p:spPr>
          <a:xfrm>
            <a:off x="0" y="0"/>
            <a:ext cx="9144003" cy="5143501"/>
          </a:xfrm>
          <a:prstGeom prst="rect">
            <a:avLst/>
          </a:prstGeom>
          <a:noFill/>
          <a:ln>
            <a:noFill/>
          </a:ln>
        </p:spPr>
      </p:pic>
      <p:grpSp>
        <p:nvGrpSpPr>
          <p:cNvPr id="352" name="Google Shape;352;p29"/>
          <p:cNvGrpSpPr/>
          <p:nvPr/>
        </p:nvGrpSpPr>
        <p:grpSpPr>
          <a:xfrm rot="10800000" flipH="1">
            <a:off x="175098" y="89047"/>
            <a:ext cx="8793777" cy="4965306"/>
            <a:chOff x="175098" y="89046"/>
            <a:chExt cx="8793777" cy="4965306"/>
          </a:xfrm>
        </p:grpSpPr>
        <p:sp>
          <p:nvSpPr>
            <p:cNvPr id="353" name="Google Shape;353;p29"/>
            <p:cNvSpPr/>
            <p:nvPr/>
          </p:nvSpPr>
          <p:spPr>
            <a:xfrm rot="-185445">
              <a:off x="290459" y="316615"/>
              <a:ext cx="8563056" cy="4510167"/>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354" name="Google Shape;354;p29"/>
            <p:cNvSpPr/>
            <p:nvPr/>
          </p:nvSpPr>
          <p:spPr>
            <a:xfrm>
              <a:off x="290286" y="316530"/>
              <a:ext cx="8563500" cy="4511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355" name="Google Shape;355;p29"/>
          <p:cNvSpPr txBox="1">
            <a:spLocks noGrp="1"/>
          </p:cNvSpPr>
          <p:nvPr>
            <p:ph type="title"/>
          </p:nvPr>
        </p:nvSpPr>
        <p:spPr>
          <a:xfrm>
            <a:off x="720000" y="448056"/>
            <a:ext cx="7708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356" name="Google Shape;356;p29"/>
          <p:cNvSpPr txBox="1">
            <a:spLocks noGrp="1"/>
          </p:cNvSpPr>
          <p:nvPr>
            <p:ph type="subTitle" idx="1"/>
          </p:nvPr>
        </p:nvSpPr>
        <p:spPr>
          <a:xfrm>
            <a:off x="720000" y="1188725"/>
            <a:ext cx="7708500" cy="14373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
        <p:nvSpPr>
          <p:cNvPr id="357" name="Google Shape;357;p29"/>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4BD3573D-AA47-4722-AF86-A0CE68839DFE}" type="datetime1">
              <a:rPr lang="en-US" smtClean="0"/>
              <a:t>9/18/2024</a:t>
            </a:fld>
            <a:endParaRPr/>
          </a:p>
        </p:txBody>
      </p:sp>
      <p:sp>
        <p:nvSpPr>
          <p:cNvPr id="358" name="Google Shape;358;p29"/>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359" name="Google Shape;359;p29"/>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70"/>
        <p:cNvGrpSpPr/>
        <p:nvPr/>
      </p:nvGrpSpPr>
      <p:grpSpPr>
        <a:xfrm>
          <a:off x="0" y="0"/>
          <a:ext cx="0" cy="0"/>
          <a:chOff x="0" y="0"/>
          <a:chExt cx="0" cy="0"/>
        </a:xfrm>
      </p:grpSpPr>
      <p:sp>
        <p:nvSpPr>
          <p:cNvPr id="371" name="Google Shape;371;p31"/>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5D4A8D56-8B0F-4E3F-9A7A-BAC716515AC7}" type="datetime1">
              <a:rPr lang="en-US" smtClean="0"/>
              <a:t>9/18/2024</a:t>
            </a:fld>
            <a:endParaRPr/>
          </a:p>
        </p:txBody>
      </p:sp>
      <p:sp>
        <p:nvSpPr>
          <p:cNvPr id="372" name="Google Shape;372;p31"/>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373" name="Google Shape;373;p31"/>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74"/>
        <p:cNvGrpSpPr/>
        <p:nvPr/>
      </p:nvGrpSpPr>
      <p:grpSpPr>
        <a:xfrm>
          <a:off x="0" y="0"/>
          <a:ext cx="0" cy="0"/>
          <a:chOff x="0" y="0"/>
          <a:chExt cx="0" cy="0"/>
        </a:xfrm>
      </p:grpSpPr>
      <p:pic>
        <p:nvPicPr>
          <p:cNvPr id="375" name="Google Shape;375;p32"/>
          <p:cNvPicPr preferRelativeResize="0"/>
          <p:nvPr/>
        </p:nvPicPr>
        <p:blipFill rotWithShape="1">
          <a:blip r:embed="rId2">
            <a:alphaModFix amt="54000"/>
          </a:blip>
          <a:srcRect/>
          <a:stretch/>
        </p:blipFill>
        <p:spPr>
          <a:xfrm>
            <a:off x="0" y="0"/>
            <a:ext cx="9144003" cy="5143501"/>
          </a:xfrm>
          <a:prstGeom prst="rect">
            <a:avLst/>
          </a:prstGeom>
          <a:noFill/>
          <a:ln>
            <a:noFill/>
          </a:ln>
        </p:spPr>
      </p:pic>
      <p:grpSp>
        <p:nvGrpSpPr>
          <p:cNvPr id="376" name="Google Shape;376;p32"/>
          <p:cNvGrpSpPr/>
          <p:nvPr/>
        </p:nvGrpSpPr>
        <p:grpSpPr>
          <a:xfrm>
            <a:off x="474989" y="590544"/>
            <a:ext cx="8194030" cy="3962412"/>
            <a:chOff x="995695" y="590544"/>
            <a:chExt cx="7152610" cy="3962412"/>
          </a:xfrm>
        </p:grpSpPr>
        <p:sp>
          <p:nvSpPr>
            <p:cNvPr id="377" name="Google Shape;377;p32"/>
            <p:cNvSpPr/>
            <p:nvPr/>
          </p:nvSpPr>
          <p:spPr>
            <a:xfrm rot="-132337">
              <a:off x="1064202" y="724176"/>
              <a:ext cx="7015597" cy="3695149"/>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378" name="Google Shape;378;p32"/>
            <p:cNvSpPr/>
            <p:nvPr/>
          </p:nvSpPr>
          <p:spPr>
            <a:xfrm>
              <a:off x="1063928" y="724178"/>
              <a:ext cx="7015500" cy="3695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379" name="Google Shape;379;p3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604CE6E1-6063-48D4-B02C-7B6255AFBDD1}" type="datetime1">
              <a:rPr lang="en-US" smtClean="0"/>
              <a:t>9/18/2024</a:t>
            </a:fld>
            <a:endParaRPr/>
          </a:p>
        </p:txBody>
      </p:sp>
      <p:sp>
        <p:nvSpPr>
          <p:cNvPr id="380" name="Google Shape;380;p3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381" name="Google Shape;381;p3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82"/>
        <p:cNvGrpSpPr/>
        <p:nvPr/>
      </p:nvGrpSpPr>
      <p:grpSpPr>
        <a:xfrm>
          <a:off x="0" y="0"/>
          <a:ext cx="0" cy="0"/>
          <a:chOff x="0" y="0"/>
          <a:chExt cx="0" cy="0"/>
        </a:xfrm>
      </p:grpSpPr>
      <p:pic>
        <p:nvPicPr>
          <p:cNvPr id="383" name="Google Shape;383;p33"/>
          <p:cNvPicPr preferRelativeResize="0"/>
          <p:nvPr/>
        </p:nvPicPr>
        <p:blipFill rotWithShape="1">
          <a:blip r:embed="rId2">
            <a:alphaModFix amt="54000"/>
          </a:blip>
          <a:srcRect/>
          <a:stretch/>
        </p:blipFill>
        <p:spPr>
          <a:xfrm>
            <a:off x="0" y="0"/>
            <a:ext cx="9144003" cy="5143501"/>
          </a:xfrm>
          <a:prstGeom prst="rect">
            <a:avLst/>
          </a:prstGeom>
          <a:noFill/>
          <a:ln>
            <a:noFill/>
          </a:ln>
        </p:spPr>
      </p:pic>
      <p:grpSp>
        <p:nvGrpSpPr>
          <p:cNvPr id="384" name="Google Shape;384;p33"/>
          <p:cNvGrpSpPr/>
          <p:nvPr/>
        </p:nvGrpSpPr>
        <p:grpSpPr>
          <a:xfrm>
            <a:off x="283615" y="175568"/>
            <a:ext cx="8576785" cy="4771733"/>
            <a:chOff x="283615" y="175568"/>
            <a:chExt cx="8576785" cy="4771733"/>
          </a:xfrm>
        </p:grpSpPr>
        <p:sp>
          <p:nvSpPr>
            <p:cNvPr id="385" name="Google Shape;385;p33"/>
            <p:cNvSpPr/>
            <p:nvPr/>
          </p:nvSpPr>
          <p:spPr>
            <a:xfrm rot="124217">
              <a:off x="365516" y="326072"/>
              <a:ext cx="8412391" cy="4430586"/>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386" name="Google Shape;386;p33"/>
            <p:cNvSpPr/>
            <p:nvPr/>
          </p:nvSpPr>
          <p:spPr>
            <a:xfrm rot="-132311">
              <a:off x="365742" y="356403"/>
              <a:ext cx="8412530" cy="4430689"/>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387" name="Google Shape;387;p33"/>
            <p:cNvSpPr/>
            <p:nvPr/>
          </p:nvSpPr>
          <p:spPr>
            <a:xfrm>
              <a:off x="365500" y="356372"/>
              <a:ext cx="8412600" cy="4431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388" name="Google Shape;388;p33"/>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A0FE429C-8E29-4A0A-8EC0-DF170DB47E53}" type="datetime1">
              <a:rPr lang="en-US" smtClean="0"/>
              <a:t>9/18/2024</a:t>
            </a:fld>
            <a:endParaRPr/>
          </a:p>
        </p:txBody>
      </p:sp>
      <p:sp>
        <p:nvSpPr>
          <p:cNvPr id="389" name="Google Shape;389;p33"/>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390" name="Google Shape;390;p33"/>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91"/>
        <p:cNvGrpSpPr/>
        <p:nvPr/>
      </p:nvGrpSpPr>
      <p:grpSpPr>
        <a:xfrm>
          <a:off x="0" y="0"/>
          <a:ext cx="0" cy="0"/>
          <a:chOff x="0" y="0"/>
          <a:chExt cx="0" cy="0"/>
        </a:xfrm>
      </p:grpSpPr>
      <p:sp>
        <p:nvSpPr>
          <p:cNvPr id="392" name="Google Shape;392;p34"/>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393" name="Google Shape;393;p34"/>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2C6614F4-1369-4B59-8FBF-93D573C676A0}" type="datetime1">
              <a:rPr lang="en-US" smtClean="0"/>
              <a:t>9/18/2024</a:t>
            </a:fld>
            <a:endParaRPr/>
          </a:p>
        </p:txBody>
      </p:sp>
      <p:sp>
        <p:nvSpPr>
          <p:cNvPr id="394" name="Google Shape;394;p34"/>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395" name="Google Shape;395;p34"/>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4"/>
        <p:cNvGrpSpPr/>
        <p:nvPr/>
      </p:nvGrpSpPr>
      <p:grpSpPr>
        <a:xfrm>
          <a:off x="0" y="0"/>
          <a:ext cx="0" cy="0"/>
          <a:chOff x="0" y="0"/>
          <a:chExt cx="0" cy="0"/>
        </a:xfrm>
      </p:grpSpPr>
      <p:pic>
        <p:nvPicPr>
          <p:cNvPr id="85" name="Google Shape;85;p7"/>
          <p:cNvPicPr preferRelativeResize="0"/>
          <p:nvPr/>
        </p:nvPicPr>
        <p:blipFill rotWithShape="1">
          <a:blip r:embed="rId2">
            <a:alphaModFix amt="54000"/>
          </a:blip>
          <a:srcRect/>
          <a:stretch/>
        </p:blipFill>
        <p:spPr>
          <a:xfrm>
            <a:off x="0" y="0"/>
            <a:ext cx="9144003" cy="5143501"/>
          </a:xfrm>
          <a:prstGeom prst="rect">
            <a:avLst/>
          </a:prstGeom>
          <a:noFill/>
          <a:ln>
            <a:noFill/>
          </a:ln>
        </p:spPr>
      </p:pic>
      <p:grpSp>
        <p:nvGrpSpPr>
          <p:cNvPr id="86" name="Google Shape;86;p7"/>
          <p:cNvGrpSpPr/>
          <p:nvPr/>
        </p:nvGrpSpPr>
        <p:grpSpPr>
          <a:xfrm>
            <a:off x="187586" y="114603"/>
            <a:ext cx="8768830" cy="4914294"/>
            <a:chOff x="187586" y="114603"/>
            <a:chExt cx="8768830" cy="4914294"/>
          </a:xfrm>
        </p:grpSpPr>
        <p:sp>
          <p:nvSpPr>
            <p:cNvPr id="87" name="Google Shape;87;p7"/>
            <p:cNvSpPr/>
            <p:nvPr/>
          </p:nvSpPr>
          <p:spPr>
            <a:xfrm rot="-164341" flipH="1">
              <a:off x="290459" y="316627"/>
              <a:ext cx="8563083" cy="4510246"/>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88" name="Google Shape;88;p7"/>
            <p:cNvSpPr/>
            <p:nvPr/>
          </p:nvSpPr>
          <p:spPr>
            <a:xfrm flipH="1">
              <a:off x="290214" y="316530"/>
              <a:ext cx="8563500" cy="4511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89" name="Google Shape;89;p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90" name="Google Shape;90;p7"/>
          <p:cNvSpPr txBox="1">
            <a:spLocks noGrp="1"/>
          </p:cNvSpPr>
          <p:nvPr>
            <p:ph type="subTitle" idx="1"/>
          </p:nvPr>
        </p:nvSpPr>
        <p:spPr>
          <a:xfrm>
            <a:off x="5052250" y="1968826"/>
            <a:ext cx="3378600" cy="17241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91" name="Google Shape;91;p7"/>
          <p:cNvSpPr txBox="1">
            <a:spLocks noGrp="1"/>
          </p:cNvSpPr>
          <p:nvPr>
            <p:ph type="subTitle" idx="2"/>
          </p:nvPr>
        </p:nvSpPr>
        <p:spPr>
          <a:xfrm>
            <a:off x="720000" y="1968825"/>
            <a:ext cx="3660300" cy="17241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92" name="Google Shape;92;p7"/>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9EBFAE73-1842-44EB-A3BE-9FCA0A1F4857}" type="datetime1">
              <a:rPr lang="en-US" smtClean="0"/>
              <a:t>9/18/2024</a:t>
            </a:fld>
            <a:endParaRPr/>
          </a:p>
        </p:txBody>
      </p:sp>
      <p:sp>
        <p:nvSpPr>
          <p:cNvPr id="93" name="Google Shape;93;p7"/>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94" name="Google Shape;94;p7"/>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05"/>
        <p:cNvGrpSpPr/>
        <p:nvPr/>
      </p:nvGrpSpPr>
      <p:grpSpPr>
        <a:xfrm>
          <a:off x="0" y="0"/>
          <a:ext cx="0" cy="0"/>
          <a:chOff x="0" y="0"/>
          <a:chExt cx="0" cy="0"/>
        </a:xfrm>
      </p:grpSpPr>
      <p:pic>
        <p:nvPicPr>
          <p:cNvPr id="106" name="Google Shape;106;p9"/>
          <p:cNvPicPr preferRelativeResize="0"/>
          <p:nvPr/>
        </p:nvPicPr>
        <p:blipFill rotWithShape="1">
          <a:blip r:embed="rId2">
            <a:alphaModFix amt="54000"/>
          </a:blip>
          <a:srcRect/>
          <a:stretch/>
        </p:blipFill>
        <p:spPr>
          <a:xfrm>
            <a:off x="0" y="0"/>
            <a:ext cx="9144003" cy="5143501"/>
          </a:xfrm>
          <a:prstGeom prst="rect">
            <a:avLst/>
          </a:prstGeom>
          <a:noFill/>
          <a:ln>
            <a:noFill/>
          </a:ln>
        </p:spPr>
      </p:pic>
      <p:grpSp>
        <p:nvGrpSpPr>
          <p:cNvPr id="107" name="Google Shape;107;p9"/>
          <p:cNvGrpSpPr/>
          <p:nvPr/>
        </p:nvGrpSpPr>
        <p:grpSpPr>
          <a:xfrm rot="10800000" flipH="1">
            <a:off x="196957" y="133789"/>
            <a:ext cx="8750379" cy="4876188"/>
            <a:chOff x="196957" y="133789"/>
            <a:chExt cx="8750379" cy="4876188"/>
          </a:xfrm>
        </p:grpSpPr>
        <p:sp>
          <p:nvSpPr>
            <p:cNvPr id="108" name="Google Shape;108;p9"/>
            <p:cNvSpPr/>
            <p:nvPr/>
          </p:nvSpPr>
          <p:spPr>
            <a:xfrm rot="148662">
              <a:off x="290443" y="316781"/>
              <a:ext cx="8563406" cy="4510204"/>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09" name="Google Shape;109;p9"/>
            <p:cNvSpPr/>
            <p:nvPr/>
          </p:nvSpPr>
          <p:spPr>
            <a:xfrm>
              <a:off x="290286" y="316530"/>
              <a:ext cx="8563500" cy="4511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110" name="Google Shape;110;p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11" name="Google Shape;111;p9"/>
          <p:cNvSpPr txBox="1">
            <a:spLocks noGrp="1"/>
          </p:cNvSpPr>
          <p:nvPr>
            <p:ph type="subTitle" idx="1"/>
          </p:nvPr>
        </p:nvSpPr>
        <p:spPr>
          <a:xfrm>
            <a:off x="5220150" y="2938350"/>
            <a:ext cx="2531100" cy="11193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2" name="Google Shape;112;p9"/>
          <p:cNvSpPr txBox="1">
            <a:spLocks noGrp="1"/>
          </p:cNvSpPr>
          <p:nvPr>
            <p:ph type="subTitle" idx="2"/>
          </p:nvPr>
        </p:nvSpPr>
        <p:spPr>
          <a:xfrm>
            <a:off x="1392725" y="2938350"/>
            <a:ext cx="2531100" cy="11193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3" name="Google Shape;113;p9"/>
          <p:cNvSpPr txBox="1">
            <a:spLocks noGrp="1"/>
          </p:cNvSpPr>
          <p:nvPr>
            <p:ph type="subTitle" idx="3"/>
          </p:nvPr>
        </p:nvSpPr>
        <p:spPr>
          <a:xfrm>
            <a:off x="1392736" y="2440475"/>
            <a:ext cx="2531100" cy="558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000">
                <a:solidFill>
                  <a:schemeClr val="dk1"/>
                </a:solidFill>
                <a:latin typeface="Plus Jakarta Sans SemiBold"/>
                <a:ea typeface="Plus Jakarta Sans SemiBold"/>
                <a:cs typeface="Plus Jakarta Sans SemiBold"/>
                <a:sym typeface="Plus Jakarta Sans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4" name="Google Shape;114;p9"/>
          <p:cNvSpPr txBox="1">
            <a:spLocks noGrp="1"/>
          </p:cNvSpPr>
          <p:nvPr>
            <p:ph type="subTitle" idx="4"/>
          </p:nvPr>
        </p:nvSpPr>
        <p:spPr>
          <a:xfrm>
            <a:off x="5220163" y="2440475"/>
            <a:ext cx="2531100" cy="558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000">
                <a:solidFill>
                  <a:schemeClr val="dk1"/>
                </a:solidFill>
                <a:latin typeface="Plus Jakarta Sans SemiBold"/>
                <a:ea typeface="Plus Jakarta Sans SemiBold"/>
                <a:cs typeface="Plus Jakarta Sans SemiBold"/>
                <a:sym typeface="Plus Jakarta Sans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5" name="Google Shape;115;p9"/>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670C3161-64B1-4AE9-8C82-12AABFCC0901}" type="datetime1">
              <a:rPr lang="en-US" smtClean="0"/>
              <a:t>9/18/2024</a:t>
            </a:fld>
            <a:endParaRPr/>
          </a:p>
        </p:txBody>
      </p:sp>
      <p:sp>
        <p:nvSpPr>
          <p:cNvPr id="116" name="Google Shape;116;p9"/>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117" name="Google Shape;117;p9"/>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8"/>
        <p:cNvGrpSpPr/>
        <p:nvPr/>
      </p:nvGrpSpPr>
      <p:grpSpPr>
        <a:xfrm>
          <a:off x="0" y="0"/>
          <a:ext cx="0" cy="0"/>
          <a:chOff x="0" y="0"/>
          <a:chExt cx="0" cy="0"/>
        </a:xfrm>
      </p:grpSpPr>
      <p:pic>
        <p:nvPicPr>
          <p:cNvPr id="119" name="Google Shape;119;p10"/>
          <p:cNvPicPr preferRelativeResize="0"/>
          <p:nvPr/>
        </p:nvPicPr>
        <p:blipFill rotWithShape="1">
          <a:blip r:embed="rId2">
            <a:alphaModFix amt="54000"/>
          </a:blip>
          <a:srcRect/>
          <a:stretch/>
        </p:blipFill>
        <p:spPr>
          <a:xfrm rot="10800000" flipH="1">
            <a:off x="0" y="0"/>
            <a:ext cx="9144003" cy="5143501"/>
          </a:xfrm>
          <a:prstGeom prst="rect">
            <a:avLst/>
          </a:prstGeom>
          <a:noFill/>
          <a:ln>
            <a:noFill/>
          </a:ln>
        </p:spPr>
      </p:pic>
      <p:grpSp>
        <p:nvGrpSpPr>
          <p:cNvPr id="120" name="Google Shape;120;p10"/>
          <p:cNvGrpSpPr/>
          <p:nvPr/>
        </p:nvGrpSpPr>
        <p:grpSpPr>
          <a:xfrm>
            <a:off x="187586" y="114603"/>
            <a:ext cx="8768830" cy="4914294"/>
            <a:chOff x="187586" y="114603"/>
            <a:chExt cx="8768830" cy="4914294"/>
          </a:xfrm>
        </p:grpSpPr>
        <p:sp>
          <p:nvSpPr>
            <p:cNvPr id="121" name="Google Shape;121;p10"/>
            <p:cNvSpPr/>
            <p:nvPr/>
          </p:nvSpPr>
          <p:spPr>
            <a:xfrm rot="-10635659">
              <a:off x="290459" y="316627"/>
              <a:ext cx="8563083" cy="4510246"/>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22" name="Google Shape;122;p10"/>
            <p:cNvSpPr/>
            <p:nvPr/>
          </p:nvSpPr>
          <p:spPr>
            <a:xfrm rot="10800000">
              <a:off x="290214" y="315870"/>
              <a:ext cx="8563500" cy="4511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123" name="Google Shape;123;p1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24" name="Google Shape;124;p10"/>
          <p:cNvSpPr txBox="1">
            <a:spLocks noGrp="1"/>
          </p:cNvSpPr>
          <p:nvPr>
            <p:ph type="subTitle" idx="1"/>
          </p:nvPr>
        </p:nvSpPr>
        <p:spPr>
          <a:xfrm>
            <a:off x="937625" y="2937039"/>
            <a:ext cx="2175300" cy="1015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5" name="Google Shape;125;p10"/>
          <p:cNvSpPr txBox="1">
            <a:spLocks noGrp="1"/>
          </p:cNvSpPr>
          <p:nvPr>
            <p:ph type="subTitle" idx="2"/>
          </p:nvPr>
        </p:nvSpPr>
        <p:spPr>
          <a:xfrm>
            <a:off x="3484347" y="2937039"/>
            <a:ext cx="2175300" cy="1015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6" name="Google Shape;126;p10"/>
          <p:cNvSpPr txBox="1">
            <a:spLocks noGrp="1"/>
          </p:cNvSpPr>
          <p:nvPr>
            <p:ph type="subTitle" idx="3"/>
          </p:nvPr>
        </p:nvSpPr>
        <p:spPr>
          <a:xfrm>
            <a:off x="6031075" y="2937039"/>
            <a:ext cx="2175300" cy="1015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7" name="Google Shape;127;p10"/>
          <p:cNvSpPr txBox="1">
            <a:spLocks noGrp="1"/>
          </p:cNvSpPr>
          <p:nvPr>
            <p:ph type="subTitle" idx="4"/>
          </p:nvPr>
        </p:nvSpPr>
        <p:spPr>
          <a:xfrm>
            <a:off x="937625" y="2351823"/>
            <a:ext cx="2175300" cy="6600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000">
                <a:solidFill>
                  <a:schemeClr val="dk1"/>
                </a:solidFill>
                <a:latin typeface="Plus Jakarta Sans SemiBold"/>
                <a:ea typeface="Plus Jakarta Sans SemiBold"/>
                <a:cs typeface="Plus Jakarta Sans SemiBold"/>
                <a:sym typeface="Plus Jakarta Sans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8" name="Google Shape;128;p10"/>
          <p:cNvSpPr txBox="1">
            <a:spLocks noGrp="1"/>
          </p:cNvSpPr>
          <p:nvPr>
            <p:ph type="subTitle" idx="5"/>
          </p:nvPr>
        </p:nvSpPr>
        <p:spPr>
          <a:xfrm>
            <a:off x="3484350" y="2351823"/>
            <a:ext cx="2175300" cy="6600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000">
                <a:solidFill>
                  <a:schemeClr val="dk1"/>
                </a:solidFill>
                <a:latin typeface="Plus Jakarta Sans SemiBold"/>
                <a:ea typeface="Plus Jakarta Sans SemiBold"/>
                <a:cs typeface="Plus Jakarta Sans SemiBold"/>
                <a:sym typeface="Plus Jakarta Sans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9" name="Google Shape;129;p10"/>
          <p:cNvSpPr txBox="1">
            <a:spLocks noGrp="1"/>
          </p:cNvSpPr>
          <p:nvPr>
            <p:ph type="subTitle" idx="6"/>
          </p:nvPr>
        </p:nvSpPr>
        <p:spPr>
          <a:xfrm>
            <a:off x="6031075" y="2351823"/>
            <a:ext cx="2175300" cy="6600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000">
                <a:solidFill>
                  <a:schemeClr val="dk1"/>
                </a:solidFill>
                <a:latin typeface="Plus Jakarta Sans SemiBold"/>
                <a:ea typeface="Plus Jakarta Sans SemiBold"/>
                <a:cs typeface="Plus Jakarta Sans SemiBold"/>
                <a:sym typeface="Plus Jakarta Sans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0" name="Google Shape;130;p10"/>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178007D0-76CB-4CBB-993F-886ABB04338A}" type="datetime1">
              <a:rPr lang="en-US" smtClean="0"/>
              <a:t>9/18/2024</a:t>
            </a:fld>
            <a:endParaRPr/>
          </a:p>
        </p:txBody>
      </p:sp>
      <p:sp>
        <p:nvSpPr>
          <p:cNvPr id="131" name="Google Shape;131;p10"/>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132" name="Google Shape;132;p10"/>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50"/>
        <p:cNvGrpSpPr/>
        <p:nvPr/>
      </p:nvGrpSpPr>
      <p:grpSpPr>
        <a:xfrm>
          <a:off x="0" y="0"/>
          <a:ext cx="0" cy="0"/>
          <a:chOff x="0" y="0"/>
          <a:chExt cx="0" cy="0"/>
        </a:xfrm>
      </p:grpSpPr>
      <p:pic>
        <p:nvPicPr>
          <p:cNvPr id="151" name="Google Shape;151;p12"/>
          <p:cNvPicPr preferRelativeResize="0"/>
          <p:nvPr/>
        </p:nvPicPr>
        <p:blipFill rotWithShape="1">
          <a:blip r:embed="rId2">
            <a:alphaModFix amt="54000"/>
          </a:blip>
          <a:srcRect/>
          <a:stretch/>
        </p:blipFill>
        <p:spPr>
          <a:xfrm flipH="1">
            <a:off x="0" y="0"/>
            <a:ext cx="9144003" cy="5143501"/>
          </a:xfrm>
          <a:prstGeom prst="rect">
            <a:avLst/>
          </a:prstGeom>
          <a:noFill/>
          <a:ln>
            <a:noFill/>
          </a:ln>
        </p:spPr>
      </p:pic>
      <p:grpSp>
        <p:nvGrpSpPr>
          <p:cNvPr id="152" name="Google Shape;152;p12"/>
          <p:cNvGrpSpPr/>
          <p:nvPr/>
        </p:nvGrpSpPr>
        <p:grpSpPr>
          <a:xfrm>
            <a:off x="187586" y="114603"/>
            <a:ext cx="8768830" cy="4914294"/>
            <a:chOff x="187586" y="114603"/>
            <a:chExt cx="8768830" cy="4914294"/>
          </a:xfrm>
        </p:grpSpPr>
        <p:sp>
          <p:nvSpPr>
            <p:cNvPr id="153" name="Google Shape;153;p12"/>
            <p:cNvSpPr/>
            <p:nvPr/>
          </p:nvSpPr>
          <p:spPr>
            <a:xfrm rot="-10635659">
              <a:off x="290459" y="316627"/>
              <a:ext cx="8563083" cy="4510246"/>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54" name="Google Shape;154;p12"/>
            <p:cNvSpPr/>
            <p:nvPr/>
          </p:nvSpPr>
          <p:spPr>
            <a:xfrm rot="10800000">
              <a:off x="290214" y="315870"/>
              <a:ext cx="8563500" cy="4511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155" name="Google Shape;155;p1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56" name="Google Shape;156;p12"/>
          <p:cNvSpPr txBox="1">
            <a:spLocks noGrp="1"/>
          </p:cNvSpPr>
          <p:nvPr>
            <p:ph type="subTitle" idx="1"/>
          </p:nvPr>
        </p:nvSpPr>
        <p:spPr>
          <a:xfrm>
            <a:off x="1108627" y="1958438"/>
            <a:ext cx="19860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7" name="Google Shape;157;p12"/>
          <p:cNvSpPr txBox="1">
            <a:spLocks noGrp="1"/>
          </p:cNvSpPr>
          <p:nvPr>
            <p:ph type="subTitle" idx="2"/>
          </p:nvPr>
        </p:nvSpPr>
        <p:spPr>
          <a:xfrm>
            <a:off x="3579000" y="1958438"/>
            <a:ext cx="19860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8" name="Google Shape;158;p12"/>
          <p:cNvSpPr txBox="1">
            <a:spLocks noGrp="1"/>
          </p:cNvSpPr>
          <p:nvPr>
            <p:ph type="subTitle" idx="3"/>
          </p:nvPr>
        </p:nvSpPr>
        <p:spPr>
          <a:xfrm>
            <a:off x="1108627" y="3606249"/>
            <a:ext cx="19860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9" name="Google Shape;159;p12"/>
          <p:cNvSpPr txBox="1">
            <a:spLocks noGrp="1"/>
          </p:cNvSpPr>
          <p:nvPr>
            <p:ph type="subTitle" idx="4"/>
          </p:nvPr>
        </p:nvSpPr>
        <p:spPr>
          <a:xfrm>
            <a:off x="3579000" y="3606249"/>
            <a:ext cx="19860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0" name="Google Shape;160;p12"/>
          <p:cNvSpPr txBox="1">
            <a:spLocks noGrp="1"/>
          </p:cNvSpPr>
          <p:nvPr>
            <p:ph type="subTitle" idx="5"/>
          </p:nvPr>
        </p:nvSpPr>
        <p:spPr>
          <a:xfrm>
            <a:off x="6049373" y="1958438"/>
            <a:ext cx="19860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1" name="Google Shape;161;p12"/>
          <p:cNvSpPr txBox="1">
            <a:spLocks noGrp="1"/>
          </p:cNvSpPr>
          <p:nvPr>
            <p:ph type="subTitle" idx="6"/>
          </p:nvPr>
        </p:nvSpPr>
        <p:spPr>
          <a:xfrm>
            <a:off x="6049373" y="3606249"/>
            <a:ext cx="19860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2" name="Google Shape;162;p12"/>
          <p:cNvSpPr txBox="1">
            <a:spLocks noGrp="1"/>
          </p:cNvSpPr>
          <p:nvPr>
            <p:ph type="subTitle" idx="7"/>
          </p:nvPr>
        </p:nvSpPr>
        <p:spPr>
          <a:xfrm>
            <a:off x="1109527" y="1551024"/>
            <a:ext cx="1984200" cy="492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000">
                <a:solidFill>
                  <a:schemeClr val="dk1"/>
                </a:solidFill>
                <a:latin typeface="Plus Jakarta Sans SemiBold"/>
                <a:ea typeface="Plus Jakarta Sans SemiBold"/>
                <a:cs typeface="Plus Jakarta Sans SemiBold"/>
                <a:sym typeface="Plus Jakarta Sans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 name="Google Shape;163;p12"/>
          <p:cNvSpPr txBox="1">
            <a:spLocks noGrp="1"/>
          </p:cNvSpPr>
          <p:nvPr>
            <p:ph type="subTitle" idx="8"/>
          </p:nvPr>
        </p:nvSpPr>
        <p:spPr>
          <a:xfrm>
            <a:off x="3579900" y="1551024"/>
            <a:ext cx="1984200" cy="492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000">
                <a:solidFill>
                  <a:schemeClr val="dk1"/>
                </a:solidFill>
                <a:latin typeface="Plus Jakarta Sans SemiBold"/>
                <a:ea typeface="Plus Jakarta Sans SemiBold"/>
                <a:cs typeface="Plus Jakarta Sans SemiBold"/>
                <a:sym typeface="Plus Jakarta Sans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4" name="Google Shape;164;p12"/>
          <p:cNvSpPr txBox="1">
            <a:spLocks noGrp="1"/>
          </p:cNvSpPr>
          <p:nvPr>
            <p:ph type="subTitle" idx="9"/>
          </p:nvPr>
        </p:nvSpPr>
        <p:spPr>
          <a:xfrm>
            <a:off x="6050273" y="1551024"/>
            <a:ext cx="1984200" cy="492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000">
                <a:solidFill>
                  <a:schemeClr val="dk1"/>
                </a:solidFill>
                <a:latin typeface="Plus Jakarta Sans SemiBold"/>
                <a:ea typeface="Plus Jakarta Sans SemiBold"/>
                <a:cs typeface="Plus Jakarta Sans SemiBold"/>
                <a:sym typeface="Plus Jakarta Sans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5" name="Google Shape;165;p12"/>
          <p:cNvSpPr txBox="1">
            <a:spLocks noGrp="1"/>
          </p:cNvSpPr>
          <p:nvPr>
            <p:ph type="subTitle" idx="13"/>
          </p:nvPr>
        </p:nvSpPr>
        <p:spPr>
          <a:xfrm>
            <a:off x="1109527" y="3198811"/>
            <a:ext cx="1984200" cy="492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000">
                <a:solidFill>
                  <a:schemeClr val="dk1"/>
                </a:solidFill>
                <a:latin typeface="Plus Jakarta Sans SemiBold"/>
                <a:ea typeface="Plus Jakarta Sans SemiBold"/>
                <a:cs typeface="Plus Jakarta Sans SemiBold"/>
                <a:sym typeface="Plus Jakarta Sans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6" name="Google Shape;166;p12"/>
          <p:cNvSpPr txBox="1">
            <a:spLocks noGrp="1"/>
          </p:cNvSpPr>
          <p:nvPr>
            <p:ph type="subTitle" idx="14"/>
          </p:nvPr>
        </p:nvSpPr>
        <p:spPr>
          <a:xfrm>
            <a:off x="3579900" y="3198811"/>
            <a:ext cx="1984200" cy="492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000">
                <a:solidFill>
                  <a:schemeClr val="dk1"/>
                </a:solidFill>
                <a:latin typeface="Plus Jakarta Sans SemiBold"/>
                <a:ea typeface="Plus Jakarta Sans SemiBold"/>
                <a:cs typeface="Plus Jakarta Sans SemiBold"/>
                <a:sym typeface="Plus Jakarta Sans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7" name="Google Shape;167;p12"/>
          <p:cNvSpPr txBox="1">
            <a:spLocks noGrp="1"/>
          </p:cNvSpPr>
          <p:nvPr>
            <p:ph type="subTitle" idx="15"/>
          </p:nvPr>
        </p:nvSpPr>
        <p:spPr>
          <a:xfrm>
            <a:off x="6050273" y="3198811"/>
            <a:ext cx="1984200" cy="492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000">
                <a:solidFill>
                  <a:schemeClr val="dk1"/>
                </a:solidFill>
                <a:latin typeface="Plus Jakarta Sans SemiBold"/>
                <a:ea typeface="Plus Jakarta Sans SemiBold"/>
                <a:cs typeface="Plus Jakarta Sans SemiBold"/>
                <a:sym typeface="Plus Jakarta Sans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8" name="Google Shape;168;p1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15D99EE9-CF33-4E17-A928-4E539E0FBB2F}" type="datetime1">
              <a:rPr lang="en-US" smtClean="0"/>
              <a:t>9/18/2024</a:t>
            </a:fld>
            <a:endParaRPr/>
          </a:p>
        </p:txBody>
      </p:sp>
      <p:sp>
        <p:nvSpPr>
          <p:cNvPr id="169" name="Google Shape;169;p1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170" name="Google Shape;170;p1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1"/>
        <p:cNvGrpSpPr/>
        <p:nvPr/>
      </p:nvGrpSpPr>
      <p:grpSpPr>
        <a:xfrm>
          <a:off x="0" y="0"/>
          <a:ext cx="0" cy="0"/>
          <a:chOff x="0" y="0"/>
          <a:chExt cx="0" cy="0"/>
        </a:xfrm>
      </p:grpSpPr>
      <p:pic>
        <p:nvPicPr>
          <p:cNvPr id="172" name="Google Shape;172;p13"/>
          <p:cNvPicPr preferRelativeResize="0"/>
          <p:nvPr/>
        </p:nvPicPr>
        <p:blipFill rotWithShape="1">
          <a:blip r:embed="rId2">
            <a:alphaModFix amt="54000"/>
          </a:blip>
          <a:srcRect/>
          <a:stretch/>
        </p:blipFill>
        <p:spPr>
          <a:xfrm>
            <a:off x="0" y="0"/>
            <a:ext cx="9144003" cy="5143501"/>
          </a:xfrm>
          <a:prstGeom prst="rect">
            <a:avLst/>
          </a:prstGeom>
          <a:noFill/>
          <a:ln>
            <a:noFill/>
          </a:ln>
        </p:spPr>
      </p:pic>
      <p:grpSp>
        <p:nvGrpSpPr>
          <p:cNvPr id="173" name="Google Shape;173;p13"/>
          <p:cNvGrpSpPr/>
          <p:nvPr/>
        </p:nvGrpSpPr>
        <p:grpSpPr>
          <a:xfrm flipH="1">
            <a:off x="607358" y="335024"/>
            <a:ext cx="7929387" cy="4665095"/>
            <a:chOff x="607358" y="335024"/>
            <a:chExt cx="7929387" cy="4665095"/>
          </a:xfrm>
        </p:grpSpPr>
        <p:sp>
          <p:nvSpPr>
            <p:cNvPr id="174" name="Google Shape;174;p13"/>
            <p:cNvSpPr/>
            <p:nvPr/>
          </p:nvSpPr>
          <p:spPr>
            <a:xfrm rot="-10610811">
              <a:off x="713309" y="544197"/>
              <a:ext cx="7717484" cy="4064833"/>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75" name="Google Shape;175;p13"/>
            <p:cNvSpPr/>
            <p:nvPr/>
          </p:nvSpPr>
          <p:spPr>
            <a:xfrm rot="10800000">
              <a:off x="7241296" y="4551619"/>
              <a:ext cx="1188600" cy="448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76" name="Google Shape;176;p13"/>
            <p:cNvSpPr/>
            <p:nvPr/>
          </p:nvSpPr>
          <p:spPr>
            <a:xfrm rot="10800000">
              <a:off x="7241296" y="4498819"/>
              <a:ext cx="1188600" cy="4485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77" name="Google Shape;177;p13"/>
            <p:cNvSpPr/>
            <p:nvPr/>
          </p:nvSpPr>
          <p:spPr>
            <a:xfrm rot="10800000">
              <a:off x="713586" y="543794"/>
              <a:ext cx="7717500" cy="4065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178" name="Google Shape;178;p13"/>
          <p:cNvSpPr txBox="1">
            <a:spLocks noGrp="1"/>
          </p:cNvSpPr>
          <p:nvPr>
            <p:ph type="title"/>
          </p:nvPr>
        </p:nvSpPr>
        <p:spPr>
          <a:xfrm>
            <a:off x="1240950" y="2063850"/>
            <a:ext cx="6662100" cy="1015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79" name="Google Shape;179;p13"/>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77AC8F67-EA9F-4B01-9841-61FC6C2B0B62}" type="datetime1">
              <a:rPr lang="en-US" smtClean="0"/>
              <a:t>9/18/2024</a:t>
            </a:fld>
            <a:endParaRPr/>
          </a:p>
        </p:txBody>
      </p:sp>
      <p:sp>
        <p:nvSpPr>
          <p:cNvPr id="180" name="Google Shape;180;p13"/>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181" name="Google Shape;181;p13"/>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82"/>
        <p:cNvGrpSpPr/>
        <p:nvPr/>
      </p:nvGrpSpPr>
      <p:grpSpPr>
        <a:xfrm>
          <a:off x="0" y="0"/>
          <a:ext cx="0" cy="0"/>
          <a:chOff x="0" y="0"/>
          <a:chExt cx="0" cy="0"/>
        </a:xfrm>
      </p:grpSpPr>
      <p:pic>
        <p:nvPicPr>
          <p:cNvPr id="183" name="Google Shape;183;p14"/>
          <p:cNvPicPr preferRelativeResize="0"/>
          <p:nvPr/>
        </p:nvPicPr>
        <p:blipFill rotWithShape="1">
          <a:blip r:embed="rId2">
            <a:alphaModFix amt="54000"/>
          </a:blip>
          <a:srcRect/>
          <a:stretch/>
        </p:blipFill>
        <p:spPr>
          <a:xfrm rot="10800000">
            <a:off x="0" y="0"/>
            <a:ext cx="9144003" cy="5143501"/>
          </a:xfrm>
          <a:prstGeom prst="rect">
            <a:avLst/>
          </a:prstGeom>
          <a:noFill/>
          <a:ln>
            <a:noFill/>
          </a:ln>
        </p:spPr>
      </p:pic>
      <p:grpSp>
        <p:nvGrpSpPr>
          <p:cNvPr id="184" name="Google Shape;184;p14"/>
          <p:cNvGrpSpPr/>
          <p:nvPr/>
        </p:nvGrpSpPr>
        <p:grpSpPr>
          <a:xfrm rot="10800000" flipH="1">
            <a:off x="187586" y="114603"/>
            <a:ext cx="8768830" cy="4914294"/>
            <a:chOff x="187586" y="114603"/>
            <a:chExt cx="8768830" cy="4914294"/>
          </a:xfrm>
        </p:grpSpPr>
        <p:sp>
          <p:nvSpPr>
            <p:cNvPr id="185" name="Google Shape;185;p14"/>
            <p:cNvSpPr/>
            <p:nvPr/>
          </p:nvSpPr>
          <p:spPr>
            <a:xfrm rot="-10635659">
              <a:off x="290459" y="316627"/>
              <a:ext cx="8563083" cy="4510246"/>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86" name="Google Shape;186;p14"/>
            <p:cNvSpPr/>
            <p:nvPr/>
          </p:nvSpPr>
          <p:spPr>
            <a:xfrm rot="10800000">
              <a:off x="290214" y="315870"/>
              <a:ext cx="8563500" cy="4511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187" name="Google Shape;187;p14"/>
          <p:cNvSpPr txBox="1">
            <a:spLocks noGrp="1"/>
          </p:cNvSpPr>
          <p:nvPr>
            <p:ph type="title"/>
          </p:nvPr>
        </p:nvSpPr>
        <p:spPr>
          <a:xfrm>
            <a:off x="1944800" y="3069250"/>
            <a:ext cx="5254500" cy="661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88" name="Google Shape;188;p14"/>
          <p:cNvSpPr txBox="1">
            <a:spLocks noGrp="1"/>
          </p:cNvSpPr>
          <p:nvPr>
            <p:ph type="subTitle" idx="1"/>
          </p:nvPr>
        </p:nvSpPr>
        <p:spPr>
          <a:xfrm>
            <a:off x="1944675" y="1412450"/>
            <a:ext cx="5254500" cy="15378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SzPts val="3000"/>
              <a:buNone/>
              <a:defRPr sz="24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89" name="Google Shape;189;p14"/>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31EA8083-1815-473D-944C-4F802ABD7066}" type="datetime1">
              <a:rPr lang="en-US" smtClean="0"/>
              <a:t>9/18/2024</a:t>
            </a:fld>
            <a:endParaRPr/>
          </a:p>
        </p:txBody>
      </p:sp>
      <p:sp>
        <p:nvSpPr>
          <p:cNvPr id="190" name="Google Shape;190;p14"/>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191" name="Google Shape;191;p14"/>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2"/>
        <p:cNvGrpSpPr/>
        <p:nvPr/>
      </p:nvGrpSpPr>
      <p:grpSpPr>
        <a:xfrm>
          <a:off x="0" y="0"/>
          <a:ext cx="0" cy="0"/>
          <a:chOff x="0" y="0"/>
          <a:chExt cx="0" cy="0"/>
        </a:xfrm>
      </p:grpSpPr>
      <p:sp>
        <p:nvSpPr>
          <p:cNvPr id="193" name="Google Shape;193;p15"/>
          <p:cNvSpPr>
            <a:spLocks noGrp="1"/>
          </p:cNvSpPr>
          <p:nvPr>
            <p:ph type="pic" idx="2"/>
          </p:nvPr>
        </p:nvSpPr>
        <p:spPr>
          <a:xfrm>
            <a:off x="-25" y="-13725"/>
            <a:ext cx="9144000" cy="5157300"/>
          </a:xfrm>
          <a:prstGeom prst="rect">
            <a:avLst/>
          </a:prstGeom>
          <a:noFill/>
          <a:ln>
            <a:noFill/>
          </a:ln>
        </p:spPr>
      </p:sp>
      <p:sp>
        <p:nvSpPr>
          <p:cNvPr id="194" name="Google Shape;194;p15"/>
          <p:cNvSpPr txBox="1">
            <a:spLocks noGrp="1"/>
          </p:cNvSpPr>
          <p:nvPr>
            <p:ph type="title"/>
          </p:nvPr>
        </p:nvSpPr>
        <p:spPr>
          <a:xfrm>
            <a:off x="645350" y="539500"/>
            <a:ext cx="3594000" cy="9372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3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95" name="Google Shape;195;p15"/>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DFCF485E-528A-40B3-B2D1-F7D893EE3B8D}" type="datetime1">
              <a:rPr lang="en-US" smtClean="0"/>
              <a:t>9/18/2024</a:t>
            </a:fld>
            <a:endParaRPr/>
          </a:p>
        </p:txBody>
      </p:sp>
      <p:sp>
        <p:nvSpPr>
          <p:cNvPr id="196" name="Google Shape;196;p15"/>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B. M. S. College of Engineering</a:t>
            </a:r>
            <a:endParaRPr/>
          </a:p>
        </p:txBody>
      </p:sp>
      <p:sp>
        <p:nvSpPr>
          <p:cNvPr id="197" name="Google Shape;197;p15"/>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200"/>
              <a:buFont typeface="Plus Jakarta Sans SemiBold"/>
              <a:buNone/>
              <a:defRPr sz="3200" b="0" i="0" u="none" strike="noStrike" cap="none">
                <a:solidFill>
                  <a:schemeClr val="dk1"/>
                </a:solidFill>
                <a:latin typeface="Plus Jakarta Sans SemiBold"/>
                <a:ea typeface="Plus Jakarta Sans SemiBold"/>
                <a:cs typeface="Plus Jakarta Sans SemiBold"/>
                <a:sym typeface="Plus Jakarta Sans SemiBold"/>
              </a:defRPr>
            </a:lvl1pPr>
            <a:lvl2pPr marR="0" lvl="1" algn="l" rtl="0">
              <a:lnSpc>
                <a:spcPct val="100000"/>
              </a:lnSpc>
              <a:spcBef>
                <a:spcPts val="0"/>
              </a:spcBef>
              <a:spcAft>
                <a:spcPts val="0"/>
              </a:spcAft>
              <a:buClr>
                <a:schemeClr val="dk1"/>
              </a:buClr>
              <a:buSzPts val="3200"/>
              <a:buFont typeface="Plus Jakarta Sans SemiBold"/>
              <a:buNone/>
              <a:defRPr sz="3200" b="0" i="0" u="none" strike="noStrike" cap="none">
                <a:solidFill>
                  <a:schemeClr val="dk1"/>
                </a:solidFill>
                <a:latin typeface="Plus Jakarta Sans SemiBold"/>
                <a:ea typeface="Plus Jakarta Sans SemiBold"/>
                <a:cs typeface="Plus Jakarta Sans SemiBold"/>
                <a:sym typeface="Plus Jakarta Sans SemiBold"/>
              </a:defRPr>
            </a:lvl2pPr>
            <a:lvl3pPr marR="0" lvl="2" algn="l" rtl="0">
              <a:lnSpc>
                <a:spcPct val="100000"/>
              </a:lnSpc>
              <a:spcBef>
                <a:spcPts val="0"/>
              </a:spcBef>
              <a:spcAft>
                <a:spcPts val="0"/>
              </a:spcAft>
              <a:buClr>
                <a:schemeClr val="dk1"/>
              </a:buClr>
              <a:buSzPts val="3200"/>
              <a:buFont typeface="Plus Jakarta Sans SemiBold"/>
              <a:buNone/>
              <a:defRPr sz="3200" b="0" i="0" u="none" strike="noStrike" cap="none">
                <a:solidFill>
                  <a:schemeClr val="dk1"/>
                </a:solidFill>
                <a:latin typeface="Plus Jakarta Sans SemiBold"/>
                <a:ea typeface="Plus Jakarta Sans SemiBold"/>
                <a:cs typeface="Plus Jakarta Sans SemiBold"/>
                <a:sym typeface="Plus Jakarta Sans SemiBold"/>
              </a:defRPr>
            </a:lvl3pPr>
            <a:lvl4pPr marR="0" lvl="3" algn="l" rtl="0">
              <a:lnSpc>
                <a:spcPct val="100000"/>
              </a:lnSpc>
              <a:spcBef>
                <a:spcPts val="0"/>
              </a:spcBef>
              <a:spcAft>
                <a:spcPts val="0"/>
              </a:spcAft>
              <a:buClr>
                <a:schemeClr val="dk1"/>
              </a:buClr>
              <a:buSzPts val="3200"/>
              <a:buFont typeface="Plus Jakarta Sans SemiBold"/>
              <a:buNone/>
              <a:defRPr sz="3200" b="0" i="0" u="none" strike="noStrike" cap="none">
                <a:solidFill>
                  <a:schemeClr val="dk1"/>
                </a:solidFill>
                <a:latin typeface="Plus Jakarta Sans SemiBold"/>
                <a:ea typeface="Plus Jakarta Sans SemiBold"/>
                <a:cs typeface="Plus Jakarta Sans SemiBold"/>
                <a:sym typeface="Plus Jakarta Sans SemiBold"/>
              </a:defRPr>
            </a:lvl4pPr>
            <a:lvl5pPr marR="0" lvl="4" algn="l" rtl="0">
              <a:lnSpc>
                <a:spcPct val="100000"/>
              </a:lnSpc>
              <a:spcBef>
                <a:spcPts val="0"/>
              </a:spcBef>
              <a:spcAft>
                <a:spcPts val="0"/>
              </a:spcAft>
              <a:buClr>
                <a:schemeClr val="dk1"/>
              </a:buClr>
              <a:buSzPts val="3200"/>
              <a:buFont typeface="Plus Jakarta Sans SemiBold"/>
              <a:buNone/>
              <a:defRPr sz="3200" b="0" i="0" u="none" strike="noStrike" cap="none">
                <a:solidFill>
                  <a:schemeClr val="dk1"/>
                </a:solidFill>
                <a:latin typeface="Plus Jakarta Sans SemiBold"/>
                <a:ea typeface="Plus Jakarta Sans SemiBold"/>
                <a:cs typeface="Plus Jakarta Sans SemiBold"/>
                <a:sym typeface="Plus Jakarta Sans SemiBold"/>
              </a:defRPr>
            </a:lvl5pPr>
            <a:lvl6pPr marR="0" lvl="5" algn="l" rtl="0">
              <a:lnSpc>
                <a:spcPct val="100000"/>
              </a:lnSpc>
              <a:spcBef>
                <a:spcPts val="0"/>
              </a:spcBef>
              <a:spcAft>
                <a:spcPts val="0"/>
              </a:spcAft>
              <a:buClr>
                <a:schemeClr val="dk1"/>
              </a:buClr>
              <a:buSzPts val="3200"/>
              <a:buFont typeface="Plus Jakarta Sans SemiBold"/>
              <a:buNone/>
              <a:defRPr sz="3200" b="0" i="0" u="none" strike="noStrike" cap="none">
                <a:solidFill>
                  <a:schemeClr val="dk1"/>
                </a:solidFill>
                <a:latin typeface="Plus Jakarta Sans SemiBold"/>
                <a:ea typeface="Plus Jakarta Sans SemiBold"/>
                <a:cs typeface="Plus Jakarta Sans SemiBold"/>
                <a:sym typeface="Plus Jakarta Sans SemiBold"/>
              </a:defRPr>
            </a:lvl6pPr>
            <a:lvl7pPr marR="0" lvl="6" algn="l" rtl="0">
              <a:lnSpc>
                <a:spcPct val="100000"/>
              </a:lnSpc>
              <a:spcBef>
                <a:spcPts val="0"/>
              </a:spcBef>
              <a:spcAft>
                <a:spcPts val="0"/>
              </a:spcAft>
              <a:buClr>
                <a:schemeClr val="dk1"/>
              </a:buClr>
              <a:buSzPts val="3200"/>
              <a:buFont typeface="Plus Jakarta Sans SemiBold"/>
              <a:buNone/>
              <a:defRPr sz="3200" b="0" i="0" u="none" strike="noStrike" cap="none">
                <a:solidFill>
                  <a:schemeClr val="dk1"/>
                </a:solidFill>
                <a:latin typeface="Plus Jakarta Sans SemiBold"/>
                <a:ea typeface="Plus Jakarta Sans SemiBold"/>
                <a:cs typeface="Plus Jakarta Sans SemiBold"/>
                <a:sym typeface="Plus Jakarta Sans SemiBold"/>
              </a:defRPr>
            </a:lvl7pPr>
            <a:lvl8pPr marR="0" lvl="7" algn="l" rtl="0">
              <a:lnSpc>
                <a:spcPct val="100000"/>
              </a:lnSpc>
              <a:spcBef>
                <a:spcPts val="0"/>
              </a:spcBef>
              <a:spcAft>
                <a:spcPts val="0"/>
              </a:spcAft>
              <a:buClr>
                <a:schemeClr val="dk1"/>
              </a:buClr>
              <a:buSzPts val="3200"/>
              <a:buFont typeface="Plus Jakarta Sans SemiBold"/>
              <a:buNone/>
              <a:defRPr sz="3200" b="0" i="0" u="none" strike="noStrike" cap="none">
                <a:solidFill>
                  <a:schemeClr val="dk1"/>
                </a:solidFill>
                <a:latin typeface="Plus Jakarta Sans SemiBold"/>
                <a:ea typeface="Plus Jakarta Sans SemiBold"/>
                <a:cs typeface="Plus Jakarta Sans SemiBold"/>
                <a:sym typeface="Plus Jakarta Sans SemiBold"/>
              </a:defRPr>
            </a:lvl8pPr>
            <a:lvl9pPr marR="0" lvl="8" algn="l" rtl="0">
              <a:lnSpc>
                <a:spcPct val="100000"/>
              </a:lnSpc>
              <a:spcBef>
                <a:spcPts val="0"/>
              </a:spcBef>
              <a:spcAft>
                <a:spcPts val="0"/>
              </a:spcAft>
              <a:buClr>
                <a:schemeClr val="dk1"/>
              </a:buClr>
              <a:buSzPts val="3200"/>
              <a:buFont typeface="Plus Jakarta Sans SemiBold"/>
              <a:buNone/>
              <a:defRPr sz="3200" b="0" i="0" u="none" strike="noStrike" cap="none">
                <a:solidFill>
                  <a:schemeClr val="dk1"/>
                </a:solidFill>
                <a:latin typeface="Plus Jakarta Sans SemiBold"/>
                <a:ea typeface="Plus Jakarta Sans SemiBold"/>
                <a:cs typeface="Plus Jakarta Sans SemiBold"/>
                <a:sym typeface="Plus Jakarta Sans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1pPr>
            <a:lvl2pPr marL="914400" marR="0" lvl="1" indent="-317500" algn="l" rtl="0">
              <a:lnSpc>
                <a:spcPct val="115000"/>
              </a:lnSpc>
              <a:spcBef>
                <a:spcPts val="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2pPr>
            <a:lvl3pPr marL="1371600" marR="0" lvl="2" indent="-317500" algn="l" rtl="0">
              <a:lnSpc>
                <a:spcPct val="115000"/>
              </a:lnSpc>
              <a:spcBef>
                <a:spcPts val="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3pPr>
            <a:lvl4pPr marL="1828800" marR="0" lvl="3" indent="-317500" algn="l" rtl="0">
              <a:lnSpc>
                <a:spcPct val="115000"/>
              </a:lnSpc>
              <a:spcBef>
                <a:spcPts val="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4pPr>
            <a:lvl5pPr marL="2286000" marR="0" lvl="4" indent="-317500" algn="l" rtl="0">
              <a:lnSpc>
                <a:spcPct val="115000"/>
              </a:lnSpc>
              <a:spcBef>
                <a:spcPts val="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5pPr>
            <a:lvl6pPr marL="2743200" marR="0" lvl="5" indent="-317500" algn="l" rtl="0">
              <a:lnSpc>
                <a:spcPct val="115000"/>
              </a:lnSpc>
              <a:spcBef>
                <a:spcPts val="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6pPr>
            <a:lvl7pPr marL="3200400" marR="0" lvl="6" indent="-317500" algn="l" rtl="0">
              <a:lnSpc>
                <a:spcPct val="115000"/>
              </a:lnSpc>
              <a:spcBef>
                <a:spcPts val="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7pPr>
            <a:lvl8pPr marL="3657600" marR="0" lvl="7" indent="-317500" algn="l" rtl="0">
              <a:lnSpc>
                <a:spcPct val="115000"/>
              </a:lnSpc>
              <a:spcBef>
                <a:spcPts val="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8pPr>
            <a:lvl9pPr marL="4114800" marR="0" lvl="8" indent="-317500" algn="l" rtl="0">
              <a:lnSpc>
                <a:spcPct val="115000"/>
              </a:lnSpc>
              <a:spcBef>
                <a:spcPts val="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9pPr>
          </a:lstStyle>
          <a:p>
            <a:endParaRPr/>
          </a:p>
        </p:txBody>
      </p:sp>
      <p:sp>
        <p:nvSpPr>
          <p:cNvPr id="8" name="Google Shape;8;p1"/>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fld id="{83690A8D-226B-4B27-AE62-3BC1A801333E}" type="datetime1">
              <a:rPr lang="en-US" smtClean="0"/>
              <a:t>9/18/2024</a:t>
            </a:fld>
            <a:endParaRPr/>
          </a:p>
        </p:txBody>
      </p:sp>
      <p:sp>
        <p:nvSpPr>
          <p:cNvPr id="9" name="Google Shape;9;p1"/>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r>
              <a:rPr lang="en-US"/>
              <a:t>B. M. S. College of Engineering</a:t>
            </a:r>
            <a:endParaRPr/>
          </a:p>
        </p:txBody>
      </p:sp>
      <p:sp>
        <p:nvSpPr>
          <p:cNvPr id="10" name="Google Shape;10;p1"/>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2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None/>
              <a:defRPr sz="12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None/>
              <a:defRPr sz="12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None/>
              <a:defRPr sz="12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None/>
              <a:defRPr sz="12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None/>
              <a:defRPr sz="12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None/>
              <a:defRPr sz="12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None/>
              <a:defRPr sz="12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6" r:id="rId5"/>
    <p:sldLayoutId id="2147483658" r:id="rId6"/>
    <p:sldLayoutId id="2147483659" r:id="rId7"/>
    <p:sldLayoutId id="2147483660" r:id="rId8"/>
    <p:sldLayoutId id="2147483661"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4" r:id="rId20"/>
    <p:sldLayoutId id="2147483675" r:id="rId21"/>
    <p:sldLayoutId id="2147483677" r:id="rId22"/>
    <p:sldLayoutId id="2147483678" r:id="rId23"/>
    <p:sldLayoutId id="2147483679" r:id="rId24"/>
    <p:sldLayoutId id="2147483680" r:id="rId25"/>
  </p:sldLayoutIdLst>
  <p:hf sldNum="0"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24.jpg"/><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5"/>
          <p:cNvSpPr txBox="1"/>
          <p:nvPr/>
        </p:nvSpPr>
        <p:spPr>
          <a:xfrm>
            <a:off x="7082967" y="227462"/>
            <a:ext cx="1123866" cy="242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chemeClr val="accent1"/>
                </a:solidFill>
                <a:latin typeface="Plus Jakarta Sans"/>
                <a:ea typeface="Plus Jakarta Sans"/>
                <a:cs typeface="Plus Jakarta Sans"/>
                <a:sym typeface="Plus Jakarta Sans"/>
              </a:rPr>
              <a:t>P</a:t>
            </a:r>
            <a:r>
              <a:rPr lang="en-IN" sz="1200" b="0" i="0" u="none" strike="noStrike" cap="none" dirty="0" err="1">
                <a:solidFill>
                  <a:schemeClr val="accent1"/>
                </a:solidFill>
                <a:latin typeface="Plus Jakarta Sans"/>
                <a:ea typeface="Plus Jakarta Sans"/>
                <a:cs typeface="Plus Jakarta Sans"/>
                <a:sym typeface="Plus Jakarta Sans"/>
              </a:rPr>
              <a:t>roject</a:t>
            </a:r>
            <a:r>
              <a:rPr lang="en-IN" sz="1200" b="0" i="0" u="none" strike="noStrike" cap="none" dirty="0">
                <a:solidFill>
                  <a:schemeClr val="accent1"/>
                </a:solidFill>
                <a:latin typeface="Plus Jakarta Sans"/>
                <a:ea typeface="Plus Jakarta Sans"/>
                <a:cs typeface="Plus Jakarta Sans"/>
                <a:sym typeface="Plus Jakarta Sans"/>
              </a:rPr>
              <a:t> 2</a:t>
            </a:r>
            <a:endParaRPr sz="1200" b="0" i="0" u="none" strike="noStrike" cap="none" dirty="0">
              <a:solidFill>
                <a:schemeClr val="accent1"/>
              </a:solidFill>
              <a:latin typeface="Plus Jakarta Sans"/>
              <a:ea typeface="Plus Jakarta Sans"/>
              <a:cs typeface="Plus Jakarta Sans"/>
              <a:sym typeface="Plus Jakarta Sans"/>
            </a:endParaRPr>
          </a:p>
        </p:txBody>
      </p:sp>
      <p:grpSp>
        <p:nvGrpSpPr>
          <p:cNvPr id="402" name="Google Shape;402;p35"/>
          <p:cNvGrpSpPr/>
          <p:nvPr/>
        </p:nvGrpSpPr>
        <p:grpSpPr>
          <a:xfrm>
            <a:off x="1133448" y="2020672"/>
            <a:ext cx="7073385" cy="57150"/>
            <a:chOff x="5320425" y="3482688"/>
            <a:chExt cx="2788200" cy="57150"/>
          </a:xfrm>
        </p:grpSpPr>
        <p:cxnSp>
          <p:nvCxnSpPr>
            <p:cNvPr id="403" name="Google Shape;403;p35"/>
            <p:cNvCxnSpPr/>
            <p:nvPr/>
          </p:nvCxnSpPr>
          <p:spPr>
            <a:xfrm rot="10800000">
              <a:off x="5320425" y="3539838"/>
              <a:ext cx="2788200" cy="0"/>
            </a:xfrm>
            <a:prstGeom prst="straightConnector1">
              <a:avLst/>
            </a:prstGeom>
            <a:noFill/>
            <a:ln w="9525" cap="flat" cmpd="sng">
              <a:solidFill>
                <a:schemeClr val="accent5"/>
              </a:solidFill>
              <a:prstDash val="solid"/>
              <a:round/>
              <a:headEnd type="none" w="sm" len="sm"/>
              <a:tailEnd type="none" w="sm" len="sm"/>
            </a:ln>
          </p:spPr>
        </p:cxnSp>
        <p:cxnSp>
          <p:nvCxnSpPr>
            <p:cNvPr id="404" name="Google Shape;404;p35"/>
            <p:cNvCxnSpPr/>
            <p:nvPr/>
          </p:nvCxnSpPr>
          <p:spPr>
            <a:xfrm rot="10800000">
              <a:off x="5320425" y="3482688"/>
              <a:ext cx="2788200" cy="0"/>
            </a:xfrm>
            <a:prstGeom prst="straightConnector1">
              <a:avLst/>
            </a:prstGeom>
            <a:noFill/>
            <a:ln w="9525" cap="flat" cmpd="sng">
              <a:solidFill>
                <a:schemeClr val="accent5"/>
              </a:solidFill>
              <a:prstDash val="solid"/>
              <a:round/>
              <a:headEnd type="none" w="sm" len="sm"/>
              <a:tailEnd type="none" w="sm" len="sm"/>
            </a:ln>
          </p:spPr>
        </p:cxnSp>
      </p:grpSp>
      <p:sp>
        <p:nvSpPr>
          <p:cNvPr id="2" name="Rectangle 1">
            <a:extLst>
              <a:ext uri="{FF2B5EF4-FFF2-40B4-BE49-F238E27FC236}">
                <a16:creationId xmlns:a16="http://schemas.microsoft.com/office/drawing/2014/main" id="{762EC607-5CCF-4E54-86B1-E900CFE6F9D5}"/>
              </a:ext>
            </a:extLst>
          </p:cNvPr>
          <p:cNvSpPr/>
          <p:nvPr/>
        </p:nvSpPr>
        <p:spPr>
          <a:xfrm>
            <a:off x="937167" y="1865349"/>
            <a:ext cx="6516560" cy="2400657"/>
          </a:xfrm>
          <a:prstGeom prst="rect">
            <a:avLst/>
          </a:prstGeom>
        </p:spPr>
        <p:txBody>
          <a:bodyPr wrap="square">
            <a:spAutoFit/>
          </a:bodyPr>
          <a:lstStyle/>
          <a:p>
            <a:pPr algn="ctr"/>
            <a:br>
              <a:rPr lang="en-IN" sz="2400" b="1" dirty="0">
                <a:latin typeface="Plus Jakarta Sans"/>
                <a:ea typeface="Plus Jakarta Sans"/>
                <a:cs typeface="Plus Jakarta Sans"/>
                <a:sym typeface="Plus Jakarta Sans"/>
              </a:rPr>
            </a:br>
            <a:r>
              <a:rPr lang="en" b="1" dirty="0">
                <a:solidFill>
                  <a:srgbClr val="433833"/>
                </a:solidFill>
                <a:latin typeface="DM Sans"/>
                <a:ea typeface="DM Sans"/>
                <a:cs typeface="DM Sans"/>
                <a:sym typeface="DM Sans"/>
              </a:rPr>
              <a:t>Presented by :  </a:t>
            </a:r>
            <a:r>
              <a:rPr lang="en" dirty="0">
                <a:solidFill>
                  <a:srgbClr val="433833"/>
                </a:solidFill>
                <a:latin typeface="DM Sans"/>
                <a:ea typeface="DM Sans"/>
                <a:cs typeface="DM Sans"/>
                <a:sym typeface="DM Sans"/>
              </a:rPr>
              <a:t>Advithi D     </a:t>
            </a:r>
            <a:br>
              <a:rPr lang="en" dirty="0">
                <a:solidFill>
                  <a:srgbClr val="433833"/>
                </a:solidFill>
                <a:latin typeface="DM Sans"/>
                <a:ea typeface="DM Sans"/>
                <a:cs typeface="DM Sans"/>
                <a:sym typeface="DM Sans"/>
              </a:rPr>
            </a:br>
            <a:r>
              <a:rPr lang="en" dirty="0">
                <a:solidFill>
                  <a:srgbClr val="433833"/>
                </a:solidFill>
                <a:latin typeface="DM Sans"/>
                <a:ea typeface="DM Sans"/>
                <a:cs typeface="DM Sans"/>
                <a:sym typeface="DM Sans"/>
              </a:rPr>
              <a:t>                                                                </a:t>
            </a:r>
            <a:r>
              <a:rPr lang="en-IN" dirty="0" err="1">
                <a:solidFill>
                  <a:srgbClr val="433833"/>
                </a:solidFill>
                <a:latin typeface="DM Sans" panose="020B0604020202020204" charset="0"/>
              </a:rPr>
              <a:t>Kumpatla</a:t>
            </a:r>
            <a:r>
              <a:rPr lang="en-IN" dirty="0">
                <a:solidFill>
                  <a:srgbClr val="433833"/>
                </a:solidFill>
                <a:latin typeface="DM Sans" panose="020B0604020202020204" charset="0"/>
              </a:rPr>
              <a:t> Hema </a:t>
            </a:r>
            <a:r>
              <a:rPr lang="en-IN" dirty="0" err="1">
                <a:solidFill>
                  <a:srgbClr val="433833"/>
                </a:solidFill>
                <a:latin typeface="DM Sans" panose="020B0604020202020204" charset="0"/>
              </a:rPr>
              <a:t>Nageswari</a:t>
            </a:r>
            <a:r>
              <a:rPr lang="en-IN" dirty="0">
                <a:solidFill>
                  <a:srgbClr val="433833"/>
                </a:solidFill>
                <a:latin typeface="DM Sans" panose="020B0604020202020204" charset="0"/>
              </a:rPr>
              <a:t> Devi</a:t>
            </a:r>
            <a:br>
              <a:rPr lang="en-IN" dirty="0">
                <a:solidFill>
                  <a:srgbClr val="433833"/>
                </a:solidFill>
                <a:latin typeface="DM Sans" panose="020B0604020202020204" charset="0"/>
              </a:rPr>
            </a:br>
            <a:r>
              <a:rPr lang="en-IN" dirty="0">
                <a:solidFill>
                  <a:srgbClr val="433833"/>
                </a:solidFill>
                <a:latin typeface="DM Sans" panose="020B0604020202020204" charset="0"/>
              </a:rPr>
              <a:t>                                             </a:t>
            </a:r>
            <a:r>
              <a:rPr lang="en-IN" dirty="0" err="1">
                <a:solidFill>
                  <a:srgbClr val="433833"/>
                </a:solidFill>
                <a:latin typeface="DM Sans" panose="020B0604020202020204" charset="0"/>
              </a:rPr>
              <a:t>T.Siva</a:t>
            </a:r>
            <a:r>
              <a:rPr lang="en-IN" dirty="0">
                <a:solidFill>
                  <a:srgbClr val="433833"/>
                </a:solidFill>
                <a:latin typeface="DM Sans" panose="020B0604020202020204" charset="0"/>
              </a:rPr>
              <a:t> Keerthi Reddy</a:t>
            </a:r>
            <a:br>
              <a:rPr lang="en-IN" dirty="0">
                <a:solidFill>
                  <a:srgbClr val="433833"/>
                </a:solidFill>
                <a:latin typeface="DM Sans" panose="020B0604020202020204" charset="0"/>
              </a:rPr>
            </a:br>
            <a:r>
              <a:rPr lang="en-IN" dirty="0">
                <a:solidFill>
                  <a:srgbClr val="433833"/>
                </a:solidFill>
                <a:latin typeface="DM Sans" panose="020B0604020202020204" charset="0"/>
              </a:rPr>
              <a:t>                                        </a:t>
            </a:r>
            <a:r>
              <a:rPr lang="en-IN" dirty="0" err="1">
                <a:solidFill>
                  <a:srgbClr val="433833"/>
                </a:solidFill>
                <a:latin typeface="DM Sans" panose="020B0604020202020204" charset="0"/>
              </a:rPr>
              <a:t>Isukapalli</a:t>
            </a:r>
            <a:r>
              <a:rPr lang="en-IN" dirty="0">
                <a:solidFill>
                  <a:srgbClr val="433833"/>
                </a:solidFill>
                <a:latin typeface="DM Sans" panose="020B0604020202020204" charset="0"/>
              </a:rPr>
              <a:t> </a:t>
            </a:r>
            <a:r>
              <a:rPr lang="en-IN" dirty="0" err="1">
                <a:solidFill>
                  <a:srgbClr val="433833"/>
                </a:solidFill>
                <a:latin typeface="DM Sans" panose="020B0604020202020204" charset="0"/>
              </a:rPr>
              <a:t>Sravani</a:t>
            </a:r>
            <a:br>
              <a:rPr lang="en-IN" dirty="0">
                <a:solidFill>
                  <a:srgbClr val="433833"/>
                </a:solidFill>
                <a:latin typeface="DM Sans" panose="020B0604020202020204" charset="0"/>
              </a:rPr>
            </a:br>
            <a:r>
              <a:rPr lang="en-IN" dirty="0">
                <a:solidFill>
                  <a:srgbClr val="433833"/>
                </a:solidFill>
                <a:latin typeface="DM Sans" panose="020B0604020202020204" charset="0"/>
              </a:rPr>
              <a:t>                                        </a:t>
            </a:r>
            <a:r>
              <a:rPr lang="en-IN" dirty="0" err="1">
                <a:solidFill>
                  <a:srgbClr val="433833"/>
                </a:solidFill>
                <a:latin typeface="DM Sans" panose="020B0604020202020204" charset="0"/>
              </a:rPr>
              <a:t>K.Chandra</a:t>
            </a:r>
            <a:r>
              <a:rPr lang="en-IN" dirty="0">
                <a:solidFill>
                  <a:srgbClr val="433833"/>
                </a:solidFill>
                <a:latin typeface="DM Sans" panose="020B0604020202020204" charset="0"/>
              </a:rPr>
              <a:t> </a:t>
            </a:r>
            <a:r>
              <a:rPr lang="en-IN" dirty="0" err="1">
                <a:solidFill>
                  <a:srgbClr val="433833"/>
                </a:solidFill>
                <a:latin typeface="DM Sans" panose="020B0604020202020204" charset="0"/>
              </a:rPr>
              <a:t>Hasini</a:t>
            </a:r>
            <a:br>
              <a:rPr lang="en-IN" sz="1600" dirty="0">
                <a:solidFill>
                  <a:srgbClr val="433833"/>
                </a:solidFill>
              </a:rPr>
            </a:br>
            <a:br>
              <a:rPr lang="en" dirty="0">
                <a:solidFill>
                  <a:srgbClr val="433833"/>
                </a:solidFill>
                <a:latin typeface="DM Sans"/>
                <a:ea typeface="DM Sans"/>
                <a:cs typeface="DM Sans"/>
                <a:sym typeface="DM Sans"/>
              </a:rPr>
            </a:br>
            <a:r>
              <a:rPr lang="en" dirty="0">
                <a:solidFill>
                  <a:srgbClr val="433833"/>
                </a:solidFill>
                <a:latin typeface="DM Sans"/>
                <a:ea typeface="DM Sans"/>
                <a:cs typeface="DM Sans"/>
                <a:sym typeface="DM Sans"/>
              </a:rPr>
              <a:t>     </a:t>
            </a:r>
            <a:br>
              <a:rPr lang="en" dirty="0">
                <a:solidFill>
                  <a:srgbClr val="433833"/>
                </a:solidFill>
                <a:latin typeface="DM Sans"/>
                <a:ea typeface="DM Sans"/>
                <a:cs typeface="DM Sans"/>
                <a:sym typeface="DM Sans"/>
              </a:rPr>
            </a:br>
            <a:r>
              <a:rPr lang="en" b="1" dirty="0">
                <a:solidFill>
                  <a:srgbClr val="433833"/>
                </a:solidFill>
                <a:latin typeface="DM Sans"/>
                <a:ea typeface="DM Sans"/>
                <a:cs typeface="DM Sans"/>
                <a:sym typeface="DM Sans"/>
              </a:rPr>
              <a:t>Mentors : </a:t>
            </a:r>
            <a:r>
              <a:rPr lang="en" dirty="0">
                <a:solidFill>
                  <a:srgbClr val="433833"/>
                </a:solidFill>
                <a:latin typeface="DM Sans"/>
                <a:ea typeface="DM Sans"/>
                <a:cs typeface="DM Sans"/>
                <a:sym typeface="DM Sans"/>
              </a:rPr>
              <a:t>Ashish Rout</a:t>
            </a:r>
            <a:br>
              <a:rPr lang="en" dirty="0">
                <a:solidFill>
                  <a:srgbClr val="433833"/>
                </a:solidFill>
                <a:latin typeface="DM Sans"/>
                <a:ea typeface="DM Sans"/>
                <a:cs typeface="DM Sans"/>
                <a:sym typeface="DM Sans"/>
              </a:rPr>
            </a:br>
            <a:r>
              <a:rPr lang="en" dirty="0">
                <a:solidFill>
                  <a:srgbClr val="433833"/>
                </a:solidFill>
                <a:latin typeface="DM Sans"/>
                <a:ea typeface="DM Sans"/>
                <a:cs typeface="DM Sans"/>
                <a:sym typeface="DM Sans"/>
              </a:rPr>
              <a:t>                Sohini Mitra </a:t>
            </a:r>
            <a:endParaRPr lang="en-IN" dirty="0"/>
          </a:p>
        </p:txBody>
      </p:sp>
      <p:sp>
        <p:nvSpPr>
          <p:cNvPr id="3" name="Rectangle 2">
            <a:extLst>
              <a:ext uri="{FF2B5EF4-FFF2-40B4-BE49-F238E27FC236}">
                <a16:creationId xmlns:a16="http://schemas.microsoft.com/office/drawing/2014/main" id="{6823040F-5451-45A5-89AF-C662A29E0918}"/>
              </a:ext>
            </a:extLst>
          </p:cNvPr>
          <p:cNvSpPr/>
          <p:nvPr/>
        </p:nvSpPr>
        <p:spPr>
          <a:xfrm>
            <a:off x="2167665" y="1183506"/>
            <a:ext cx="5255111" cy="769441"/>
          </a:xfrm>
          <a:prstGeom prst="rect">
            <a:avLst/>
          </a:prstGeom>
        </p:spPr>
        <p:txBody>
          <a:bodyPr wrap="square">
            <a:spAutoFit/>
          </a:bodyPr>
          <a:lstStyle/>
          <a:p>
            <a:pPr algn="ctr"/>
            <a:r>
              <a:rPr lang="en-US" sz="2200" b="1" dirty="0">
                <a:latin typeface="Plus Jakarta Sans" panose="020B0604020202020204" charset="0"/>
                <a:cs typeface="Plus Jakarta Sans" panose="020B0604020202020204" charset="0"/>
              </a:rPr>
              <a:t>Guest Segmentation and Campaign Response Analysis</a:t>
            </a:r>
            <a:endParaRPr lang="en-IN"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 name="Picture 4">
            <a:extLst>
              <a:ext uri="{FF2B5EF4-FFF2-40B4-BE49-F238E27FC236}">
                <a16:creationId xmlns:a16="http://schemas.microsoft.com/office/drawing/2014/main" id="{77FD48B7-3493-4AEF-BEB9-6852A64B17B0}"/>
              </a:ext>
            </a:extLst>
          </p:cNvPr>
          <p:cNvPicPr>
            <a:picLocks noChangeAspect="1"/>
          </p:cNvPicPr>
          <p:nvPr/>
        </p:nvPicPr>
        <p:blipFill>
          <a:blip r:embed="rId3"/>
          <a:stretch>
            <a:fillRect/>
          </a:stretch>
        </p:blipFill>
        <p:spPr>
          <a:xfrm>
            <a:off x="1152190" y="2201004"/>
            <a:ext cx="3791219" cy="2424784"/>
          </a:xfrm>
          <a:prstGeom prst="rect">
            <a:avLst/>
          </a:prstGeom>
        </p:spPr>
      </p:pic>
      <p:sp>
        <p:nvSpPr>
          <p:cNvPr id="8" name="Rectangle 7">
            <a:extLst>
              <a:ext uri="{FF2B5EF4-FFF2-40B4-BE49-F238E27FC236}">
                <a16:creationId xmlns:a16="http://schemas.microsoft.com/office/drawing/2014/main" id="{0444BBB9-983C-426A-A7D3-36AB3470AB48}"/>
              </a:ext>
            </a:extLst>
          </p:cNvPr>
          <p:cNvSpPr/>
          <p:nvPr/>
        </p:nvSpPr>
        <p:spPr>
          <a:xfrm>
            <a:off x="703226" y="1063277"/>
            <a:ext cx="7928385" cy="1034899"/>
          </a:xfrm>
          <a:prstGeom prst="rect">
            <a:avLst/>
          </a:prstGeom>
        </p:spPr>
        <p:txBody>
          <a:bodyPr wrap="square">
            <a:spAutoFit/>
          </a:bodyPr>
          <a:lstStyle/>
          <a:p>
            <a:pPr algn="just">
              <a:lnSpc>
                <a:spcPct val="150000"/>
              </a:lnSpc>
            </a:pPr>
            <a:r>
              <a:rPr lang="en-US" b="1" dirty="0">
                <a:solidFill>
                  <a:schemeClr val="bg2">
                    <a:lumMod val="75000"/>
                  </a:schemeClr>
                </a:solidFill>
                <a:latin typeface="Mukta" panose="020B0604020202020204" charset="0"/>
                <a:cs typeface="Mukta" panose="020B0604020202020204" charset="0"/>
              </a:rPr>
              <a:t>Hierarchical clustering </a:t>
            </a:r>
            <a:r>
              <a:rPr lang="en-US" dirty="0">
                <a:solidFill>
                  <a:schemeClr val="bg2">
                    <a:lumMod val="75000"/>
                  </a:schemeClr>
                </a:solidFill>
                <a:latin typeface="Mukta" panose="020B0604020202020204" charset="0"/>
                <a:cs typeface="Mukta" panose="020B0604020202020204" charset="0"/>
              </a:rPr>
              <a:t>organizes data into a tree of clusters, using bottom-up or top-down approaches. The figure below presents the silhouette </a:t>
            </a:r>
            <a:r>
              <a:rPr lang="en-US">
                <a:solidFill>
                  <a:schemeClr val="bg2">
                    <a:lumMod val="75000"/>
                  </a:schemeClr>
                </a:solidFill>
                <a:latin typeface="Mukta" panose="020B0604020202020204" charset="0"/>
                <a:cs typeface="Mukta" panose="020B0604020202020204" charset="0"/>
              </a:rPr>
              <a:t>curve, </a:t>
            </a:r>
            <a:r>
              <a:rPr lang="en-US" dirty="0">
                <a:solidFill>
                  <a:schemeClr val="bg2">
                    <a:lumMod val="75000"/>
                  </a:schemeClr>
                </a:solidFill>
                <a:latin typeface="Mukta" panose="020B0604020202020204" charset="0"/>
                <a:cs typeface="Mukta" panose="020B0604020202020204" charset="0"/>
              </a:rPr>
              <a:t>and cluster sizes, with Cluster 0 containing the highest number of guests.</a:t>
            </a:r>
            <a:endParaRPr lang="en-IN" dirty="0">
              <a:solidFill>
                <a:schemeClr val="bg2">
                  <a:lumMod val="75000"/>
                </a:schemeClr>
              </a:solidFill>
              <a:latin typeface="Mukta" panose="020B0604020202020204" charset="0"/>
              <a:cs typeface="Mukta" panose="020B0604020202020204" charset="0"/>
            </a:endParaRPr>
          </a:p>
        </p:txBody>
      </p:sp>
      <p:sp>
        <p:nvSpPr>
          <p:cNvPr id="9" name="Rectangle 8">
            <a:extLst>
              <a:ext uri="{FF2B5EF4-FFF2-40B4-BE49-F238E27FC236}">
                <a16:creationId xmlns:a16="http://schemas.microsoft.com/office/drawing/2014/main" id="{D327716D-01BB-4AD2-847C-F084D5CF140E}"/>
              </a:ext>
            </a:extLst>
          </p:cNvPr>
          <p:cNvSpPr/>
          <p:nvPr/>
        </p:nvSpPr>
        <p:spPr>
          <a:xfrm>
            <a:off x="3205851" y="517712"/>
            <a:ext cx="3094117" cy="415498"/>
          </a:xfrm>
          <a:prstGeom prst="rect">
            <a:avLst/>
          </a:prstGeom>
        </p:spPr>
        <p:txBody>
          <a:bodyPr wrap="none">
            <a:spAutoFit/>
          </a:bodyPr>
          <a:lstStyle/>
          <a:p>
            <a:r>
              <a:rPr lang="en-US" sz="2100" b="1" dirty="0">
                <a:latin typeface="Plus Jakarta Sans" panose="020B0604020202020204" charset="0"/>
                <a:cs typeface="Plus Jakarta Sans" panose="020B0604020202020204" charset="0"/>
              </a:rPr>
              <a:t>Clustering Techniques</a:t>
            </a:r>
            <a:endParaRPr lang="en-IN" sz="2100" dirty="0"/>
          </a:p>
        </p:txBody>
      </p:sp>
      <p:pic>
        <p:nvPicPr>
          <p:cNvPr id="11" name="Picture 10">
            <a:extLst>
              <a:ext uri="{FF2B5EF4-FFF2-40B4-BE49-F238E27FC236}">
                <a16:creationId xmlns:a16="http://schemas.microsoft.com/office/drawing/2014/main" id="{82662C36-BA3E-4750-AE48-29F1AC04B7CE}"/>
              </a:ext>
            </a:extLst>
          </p:cNvPr>
          <p:cNvPicPr>
            <a:picLocks noChangeAspect="1"/>
          </p:cNvPicPr>
          <p:nvPr/>
        </p:nvPicPr>
        <p:blipFill>
          <a:blip r:embed="rId4"/>
          <a:stretch>
            <a:fillRect/>
          </a:stretch>
        </p:blipFill>
        <p:spPr>
          <a:xfrm>
            <a:off x="5059506" y="2546698"/>
            <a:ext cx="1857375" cy="1533525"/>
          </a:xfrm>
          <a:prstGeom prst="rect">
            <a:avLst/>
          </a:prstGeom>
        </p:spPr>
      </p:pic>
    </p:spTree>
    <p:extLst>
      <p:ext uri="{BB962C8B-B14F-4D97-AF65-F5344CB8AC3E}">
        <p14:creationId xmlns:p14="http://schemas.microsoft.com/office/powerpoint/2010/main" val="4018660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4" name="Picture 3">
            <a:extLst>
              <a:ext uri="{FF2B5EF4-FFF2-40B4-BE49-F238E27FC236}">
                <a16:creationId xmlns:a16="http://schemas.microsoft.com/office/drawing/2014/main" id="{BCEAF5E2-5996-47A6-A1ED-68E0F7BA7C1C}"/>
              </a:ext>
            </a:extLst>
          </p:cNvPr>
          <p:cNvPicPr>
            <a:picLocks noChangeAspect="1"/>
          </p:cNvPicPr>
          <p:nvPr/>
        </p:nvPicPr>
        <p:blipFill>
          <a:blip r:embed="rId3"/>
          <a:stretch>
            <a:fillRect/>
          </a:stretch>
        </p:blipFill>
        <p:spPr>
          <a:xfrm>
            <a:off x="410809" y="2309253"/>
            <a:ext cx="3343275" cy="2288132"/>
          </a:xfrm>
          <a:prstGeom prst="rect">
            <a:avLst/>
          </a:prstGeom>
        </p:spPr>
      </p:pic>
      <p:pic>
        <p:nvPicPr>
          <p:cNvPr id="6" name="Picture 5">
            <a:extLst>
              <a:ext uri="{FF2B5EF4-FFF2-40B4-BE49-F238E27FC236}">
                <a16:creationId xmlns:a16="http://schemas.microsoft.com/office/drawing/2014/main" id="{BB48166F-BC3F-42CA-B6FB-C1C03DAEFB89}"/>
              </a:ext>
            </a:extLst>
          </p:cNvPr>
          <p:cNvPicPr>
            <a:picLocks noChangeAspect="1"/>
          </p:cNvPicPr>
          <p:nvPr/>
        </p:nvPicPr>
        <p:blipFill>
          <a:blip r:embed="rId4"/>
          <a:stretch>
            <a:fillRect/>
          </a:stretch>
        </p:blipFill>
        <p:spPr>
          <a:xfrm>
            <a:off x="3754084" y="2309253"/>
            <a:ext cx="3137255" cy="2288133"/>
          </a:xfrm>
          <a:prstGeom prst="rect">
            <a:avLst/>
          </a:prstGeom>
        </p:spPr>
      </p:pic>
      <p:pic>
        <p:nvPicPr>
          <p:cNvPr id="7" name="Picture 6">
            <a:extLst>
              <a:ext uri="{FF2B5EF4-FFF2-40B4-BE49-F238E27FC236}">
                <a16:creationId xmlns:a16="http://schemas.microsoft.com/office/drawing/2014/main" id="{16D17EE1-F21A-41E4-A2E1-46FA1BADC13D}"/>
              </a:ext>
            </a:extLst>
          </p:cNvPr>
          <p:cNvPicPr>
            <a:picLocks noChangeAspect="1"/>
          </p:cNvPicPr>
          <p:nvPr/>
        </p:nvPicPr>
        <p:blipFill>
          <a:blip r:embed="rId5"/>
          <a:stretch>
            <a:fillRect/>
          </a:stretch>
        </p:blipFill>
        <p:spPr>
          <a:xfrm>
            <a:off x="6891339" y="2517961"/>
            <a:ext cx="1933575" cy="1613647"/>
          </a:xfrm>
          <a:prstGeom prst="rect">
            <a:avLst/>
          </a:prstGeom>
        </p:spPr>
      </p:pic>
      <p:sp>
        <p:nvSpPr>
          <p:cNvPr id="8" name="Rectangle 7">
            <a:extLst>
              <a:ext uri="{FF2B5EF4-FFF2-40B4-BE49-F238E27FC236}">
                <a16:creationId xmlns:a16="http://schemas.microsoft.com/office/drawing/2014/main" id="{0DF60368-D4EE-4B61-95E8-C0457FE433EE}"/>
              </a:ext>
            </a:extLst>
          </p:cNvPr>
          <p:cNvSpPr/>
          <p:nvPr/>
        </p:nvSpPr>
        <p:spPr>
          <a:xfrm>
            <a:off x="663558" y="1051991"/>
            <a:ext cx="7666559" cy="1034899"/>
          </a:xfrm>
          <a:prstGeom prst="rect">
            <a:avLst/>
          </a:prstGeom>
        </p:spPr>
        <p:txBody>
          <a:bodyPr wrap="square">
            <a:spAutoFit/>
          </a:bodyPr>
          <a:lstStyle/>
          <a:p>
            <a:pPr algn="just">
              <a:lnSpc>
                <a:spcPct val="150000"/>
              </a:lnSpc>
            </a:pPr>
            <a:r>
              <a:rPr lang="en-IN" b="1" dirty="0">
                <a:solidFill>
                  <a:schemeClr val="bg2">
                    <a:lumMod val="75000"/>
                  </a:schemeClr>
                </a:solidFill>
                <a:latin typeface="Mukta" panose="020B0604020202020204" charset="0"/>
                <a:cs typeface="Mukta" panose="020B0604020202020204" charset="0"/>
              </a:rPr>
              <a:t>K-medoids clustering </a:t>
            </a:r>
            <a:r>
              <a:rPr lang="en-IN" dirty="0">
                <a:solidFill>
                  <a:schemeClr val="bg2">
                    <a:lumMod val="75000"/>
                  </a:schemeClr>
                </a:solidFill>
                <a:latin typeface="Mukta" panose="020B0604020202020204" charset="0"/>
                <a:cs typeface="Mukta" panose="020B0604020202020204" charset="0"/>
              </a:rPr>
              <a:t>forms clusters by selecting actual data points as cluster </a:t>
            </a:r>
            <a:r>
              <a:rPr lang="en-IN" dirty="0" err="1">
                <a:solidFill>
                  <a:schemeClr val="bg2">
                    <a:lumMod val="75000"/>
                  </a:schemeClr>
                </a:solidFill>
                <a:latin typeface="Mukta" panose="020B0604020202020204" charset="0"/>
                <a:cs typeface="Mukta" panose="020B0604020202020204" charset="0"/>
              </a:rPr>
              <a:t>centers</a:t>
            </a:r>
            <a:r>
              <a:rPr lang="en-IN" dirty="0">
                <a:solidFill>
                  <a:schemeClr val="bg2">
                    <a:lumMod val="75000"/>
                  </a:schemeClr>
                </a:solidFill>
                <a:latin typeface="Mukta" panose="020B0604020202020204" charset="0"/>
                <a:cs typeface="Mukta" panose="020B0604020202020204" charset="0"/>
              </a:rPr>
              <a:t>, minimizing the sum of dissimilarities between data points and their medoids. The figure below presents the silhouette curve, inertia curve, and cluster sizes, with Cluster 1 having a high number of guests.</a:t>
            </a:r>
          </a:p>
        </p:txBody>
      </p:sp>
      <p:sp>
        <p:nvSpPr>
          <p:cNvPr id="9" name="Rectangle 8">
            <a:extLst>
              <a:ext uri="{FF2B5EF4-FFF2-40B4-BE49-F238E27FC236}">
                <a16:creationId xmlns:a16="http://schemas.microsoft.com/office/drawing/2014/main" id="{5E36F222-7947-48B7-87D9-18DFFA227D68}"/>
              </a:ext>
            </a:extLst>
          </p:cNvPr>
          <p:cNvSpPr/>
          <p:nvPr/>
        </p:nvSpPr>
        <p:spPr>
          <a:xfrm>
            <a:off x="3201634" y="546114"/>
            <a:ext cx="3094117" cy="415498"/>
          </a:xfrm>
          <a:prstGeom prst="rect">
            <a:avLst/>
          </a:prstGeom>
        </p:spPr>
        <p:txBody>
          <a:bodyPr wrap="none">
            <a:spAutoFit/>
          </a:bodyPr>
          <a:lstStyle/>
          <a:p>
            <a:r>
              <a:rPr lang="en-US" sz="2100" b="1" dirty="0">
                <a:latin typeface="Plus Jakarta Sans" panose="020B0604020202020204" charset="0"/>
                <a:cs typeface="Plus Jakarta Sans" panose="020B0604020202020204" charset="0"/>
              </a:rPr>
              <a:t>Clustering Techniques</a:t>
            </a:r>
            <a:endParaRPr lang="en-IN" sz="2100" dirty="0"/>
          </a:p>
        </p:txBody>
      </p:sp>
    </p:spTree>
    <p:extLst>
      <p:ext uri="{BB962C8B-B14F-4D97-AF65-F5344CB8AC3E}">
        <p14:creationId xmlns:p14="http://schemas.microsoft.com/office/powerpoint/2010/main" val="3188004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11" name="Rectangle 10">
            <a:extLst>
              <a:ext uri="{FF2B5EF4-FFF2-40B4-BE49-F238E27FC236}">
                <a16:creationId xmlns:a16="http://schemas.microsoft.com/office/drawing/2014/main" id="{E46F6C7B-8BA3-401E-A6AB-D125571E2DFF}"/>
              </a:ext>
            </a:extLst>
          </p:cNvPr>
          <p:cNvSpPr/>
          <p:nvPr/>
        </p:nvSpPr>
        <p:spPr>
          <a:xfrm>
            <a:off x="1611068" y="434762"/>
            <a:ext cx="6306560" cy="384721"/>
          </a:xfrm>
          <a:prstGeom prst="rect">
            <a:avLst/>
          </a:prstGeom>
        </p:spPr>
        <p:txBody>
          <a:bodyPr wrap="square">
            <a:spAutoFit/>
          </a:bodyPr>
          <a:lstStyle/>
          <a:p>
            <a:pPr algn="ctr"/>
            <a:r>
              <a:rPr lang="en-US" sz="1900" b="1" dirty="0">
                <a:latin typeface="Plus Jakarta Sans" panose="020B0604020202020204" charset="0"/>
                <a:cs typeface="Plus Jakarta Sans" panose="020B0604020202020204" charset="0"/>
              </a:rPr>
              <a:t>Comparative Analysis of Model Performance</a:t>
            </a:r>
            <a:endParaRPr lang="en-IN" sz="1900" b="1" dirty="0">
              <a:latin typeface="Plus Jakarta Sans" panose="020B0604020202020204" charset="0"/>
              <a:cs typeface="Plus Jakarta Sans" panose="020B0604020202020204" charset="0"/>
            </a:endParaRPr>
          </a:p>
        </p:txBody>
      </p:sp>
      <p:sp>
        <p:nvSpPr>
          <p:cNvPr id="12" name="Rectangle 11">
            <a:extLst>
              <a:ext uri="{FF2B5EF4-FFF2-40B4-BE49-F238E27FC236}">
                <a16:creationId xmlns:a16="http://schemas.microsoft.com/office/drawing/2014/main" id="{D2052095-FF8D-4C51-B15A-5A47FEC8D9C3}"/>
              </a:ext>
            </a:extLst>
          </p:cNvPr>
          <p:cNvSpPr/>
          <p:nvPr/>
        </p:nvSpPr>
        <p:spPr>
          <a:xfrm>
            <a:off x="793431" y="3360199"/>
            <a:ext cx="7683819" cy="1267655"/>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IN" sz="1300" dirty="0">
                <a:solidFill>
                  <a:schemeClr val="bg2">
                    <a:lumMod val="75000"/>
                  </a:schemeClr>
                </a:solidFill>
                <a:latin typeface="Mukta" panose="020B0604020202020204" charset="0"/>
                <a:cs typeface="Mukta" panose="020B0604020202020204" charset="0"/>
              </a:rPr>
              <a:t> K-means exhibits  the best </a:t>
            </a:r>
            <a:r>
              <a:rPr lang="en-IN" sz="1300" dirty="0" err="1">
                <a:solidFill>
                  <a:schemeClr val="bg2">
                    <a:lumMod val="75000"/>
                  </a:schemeClr>
                </a:solidFill>
                <a:latin typeface="Mukta" panose="020B0604020202020204" charset="0"/>
                <a:cs typeface="Mukta" panose="020B0604020202020204" charset="0"/>
              </a:rPr>
              <a:t>performace</a:t>
            </a:r>
            <a:r>
              <a:rPr lang="en-IN" sz="1300" dirty="0">
                <a:solidFill>
                  <a:schemeClr val="bg2">
                    <a:lumMod val="75000"/>
                  </a:schemeClr>
                </a:solidFill>
                <a:latin typeface="Mukta" panose="020B0604020202020204" charset="0"/>
                <a:cs typeface="Mukta" panose="020B0604020202020204" charset="0"/>
              </a:rPr>
              <a:t>. </a:t>
            </a:r>
          </a:p>
          <a:p>
            <a:pPr marL="285750" indent="-285750" algn="just">
              <a:lnSpc>
                <a:spcPct val="150000"/>
              </a:lnSpc>
              <a:buFont typeface="Arial" panose="020B0604020202020204" pitchFamily="34" charset="0"/>
              <a:buChar char="•"/>
            </a:pPr>
            <a:r>
              <a:rPr lang="en-IN" sz="1300" dirty="0">
                <a:solidFill>
                  <a:schemeClr val="bg2">
                    <a:lumMod val="75000"/>
                  </a:schemeClr>
                </a:solidFill>
                <a:latin typeface="Mukta" panose="020B0604020202020204" charset="0"/>
                <a:cs typeface="Mukta" panose="020B0604020202020204" charset="0"/>
              </a:rPr>
              <a:t>Hierarchical clustering shows lowest silhouette score and highest Davies-Bouldin index, reflecting its poor performance. </a:t>
            </a:r>
          </a:p>
          <a:p>
            <a:pPr marL="285750" indent="-285750" algn="just">
              <a:lnSpc>
                <a:spcPct val="150000"/>
              </a:lnSpc>
              <a:buFont typeface="Arial" panose="020B0604020202020204" pitchFamily="34" charset="0"/>
              <a:buChar char="•"/>
            </a:pPr>
            <a:r>
              <a:rPr lang="en-IN" sz="1300" dirty="0">
                <a:solidFill>
                  <a:schemeClr val="bg2">
                    <a:lumMod val="75000"/>
                  </a:schemeClr>
                </a:solidFill>
                <a:latin typeface="Mukta" panose="020B0604020202020204" charset="0"/>
                <a:cs typeface="Mukta" panose="020B0604020202020204" charset="0"/>
              </a:rPr>
              <a:t>K-medoids performs better than hierarchical clustering although it does not surpass K-means.</a:t>
            </a:r>
          </a:p>
        </p:txBody>
      </p:sp>
      <p:pic>
        <p:nvPicPr>
          <p:cNvPr id="14" name="Picture 13">
            <a:extLst>
              <a:ext uri="{FF2B5EF4-FFF2-40B4-BE49-F238E27FC236}">
                <a16:creationId xmlns:a16="http://schemas.microsoft.com/office/drawing/2014/main" id="{E2405EB7-BF73-42B6-AE00-4CEAE0AE343E}"/>
              </a:ext>
            </a:extLst>
          </p:cNvPr>
          <p:cNvPicPr>
            <a:picLocks noChangeAspect="1"/>
          </p:cNvPicPr>
          <p:nvPr/>
        </p:nvPicPr>
        <p:blipFill>
          <a:blip r:embed="rId3"/>
          <a:stretch>
            <a:fillRect/>
          </a:stretch>
        </p:blipFill>
        <p:spPr>
          <a:xfrm>
            <a:off x="1553919" y="948846"/>
            <a:ext cx="6036161" cy="2516128"/>
          </a:xfrm>
          <a:prstGeom prst="rect">
            <a:avLst/>
          </a:prstGeom>
        </p:spPr>
      </p:pic>
    </p:spTree>
    <p:extLst>
      <p:ext uri="{BB962C8B-B14F-4D97-AF65-F5344CB8AC3E}">
        <p14:creationId xmlns:p14="http://schemas.microsoft.com/office/powerpoint/2010/main" val="1910991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2" name="Picture 1">
            <a:extLst>
              <a:ext uri="{FF2B5EF4-FFF2-40B4-BE49-F238E27FC236}">
                <a16:creationId xmlns:a16="http://schemas.microsoft.com/office/drawing/2014/main" id="{07915A19-BA1A-4123-938D-386BADC5E083}"/>
              </a:ext>
            </a:extLst>
          </p:cNvPr>
          <p:cNvPicPr>
            <a:picLocks noChangeAspect="1"/>
          </p:cNvPicPr>
          <p:nvPr/>
        </p:nvPicPr>
        <p:blipFill>
          <a:blip r:embed="rId3"/>
          <a:stretch>
            <a:fillRect/>
          </a:stretch>
        </p:blipFill>
        <p:spPr>
          <a:xfrm>
            <a:off x="695325" y="800093"/>
            <a:ext cx="3534309" cy="3981458"/>
          </a:xfrm>
          <a:prstGeom prst="rect">
            <a:avLst/>
          </a:prstGeom>
        </p:spPr>
      </p:pic>
      <p:pic>
        <p:nvPicPr>
          <p:cNvPr id="5" name="Picture 4">
            <a:extLst>
              <a:ext uri="{FF2B5EF4-FFF2-40B4-BE49-F238E27FC236}">
                <a16:creationId xmlns:a16="http://schemas.microsoft.com/office/drawing/2014/main" id="{D6B118B7-E21C-4EE9-BF73-7D87A27E8452}"/>
              </a:ext>
            </a:extLst>
          </p:cNvPr>
          <p:cNvPicPr>
            <a:picLocks noChangeAspect="1"/>
          </p:cNvPicPr>
          <p:nvPr/>
        </p:nvPicPr>
        <p:blipFill>
          <a:blip r:embed="rId4"/>
          <a:stretch>
            <a:fillRect/>
          </a:stretch>
        </p:blipFill>
        <p:spPr>
          <a:xfrm>
            <a:off x="4914368" y="723893"/>
            <a:ext cx="3348695" cy="4057658"/>
          </a:xfrm>
          <a:prstGeom prst="rect">
            <a:avLst/>
          </a:prstGeom>
        </p:spPr>
      </p:pic>
      <p:sp>
        <p:nvSpPr>
          <p:cNvPr id="8" name="TextBox 7">
            <a:extLst>
              <a:ext uri="{FF2B5EF4-FFF2-40B4-BE49-F238E27FC236}">
                <a16:creationId xmlns:a16="http://schemas.microsoft.com/office/drawing/2014/main" id="{9FEEA47A-57BD-48C8-9AC4-6229AC4D35F5}"/>
              </a:ext>
            </a:extLst>
          </p:cNvPr>
          <p:cNvSpPr txBox="1"/>
          <p:nvPr/>
        </p:nvSpPr>
        <p:spPr>
          <a:xfrm>
            <a:off x="2133601" y="323783"/>
            <a:ext cx="5895974" cy="400110"/>
          </a:xfrm>
          <a:prstGeom prst="rect">
            <a:avLst/>
          </a:prstGeom>
          <a:noFill/>
        </p:spPr>
        <p:txBody>
          <a:bodyPr wrap="square" rtlCol="0">
            <a:spAutoFit/>
          </a:bodyPr>
          <a:lstStyle/>
          <a:p>
            <a:r>
              <a:rPr lang="en-IN" sz="2000" b="1" dirty="0">
                <a:latin typeface="Plus Jakarta Sans" panose="020B0604020202020204" charset="0"/>
                <a:cs typeface="Plus Jakarta Sans" panose="020B0604020202020204" charset="0"/>
              </a:rPr>
              <a:t>Interpretation of K-means Clustering</a:t>
            </a:r>
          </a:p>
        </p:txBody>
      </p:sp>
    </p:spTree>
    <p:extLst>
      <p:ext uri="{BB962C8B-B14F-4D97-AF65-F5344CB8AC3E}">
        <p14:creationId xmlns:p14="http://schemas.microsoft.com/office/powerpoint/2010/main" val="1625808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53D4334-5626-4C61-A488-A21EC906AC14}"/>
              </a:ext>
            </a:extLst>
          </p:cNvPr>
          <p:cNvGraphicFramePr>
            <a:graphicFrameLocks noGrp="1"/>
          </p:cNvGraphicFramePr>
          <p:nvPr>
            <p:extLst>
              <p:ext uri="{D42A27DB-BD31-4B8C-83A1-F6EECF244321}">
                <p14:modId xmlns:p14="http://schemas.microsoft.com/office/powerpoint/2010/main" val="3086122801"/>
              </p:ext>
            </p:extLst>
          </p:nvPr>
        </p:nvGraphicFramePr>
        <p:xfrm>
          <a:off x="871396" y="647699"/>
          <a:ext cx="7539179" cy="3491308"/>
        </p:xfrm>
        <a:graphic>
          <a:graphicData uri="http://schemas.openxmlformats.org/drawingml/2006/table">
            <a:tbl>
              <a:tblPr firstRow="1" bandRow="1">
                <a:tableStyleId>{775DCB02-9BB8-47FD-8907-85C794F793BA}</a:tableStyleId>
              </a:tblPr>
              <a:tblGrid>
                <a:gridCol w="2027555">
                  <a:extLst>
                    <a:ext uri="{9D8B030D-6E8A-4147-A177-3AD203B41FA5}">
                      <a16:colId xmlns:a16="http://schemas.microsoft.com/office/drawing/2014/main" val="1052414025"/>
                    </a:ext>
                  </a:extLst>
                </a:gridCol>
                <a:gridCol w="1196799">
                  <a:extLst>
                    <a:ext uri="{9D8B030D-6E8A-4147-A177-3AD203B41FA5}">
                      <a16:colId xmlns:a16="http://schemas.microsoft.com/office/drawing/2014/main" val="325071260"/>
                    </a:ext>
                  </a:extLst>
                </a:gridCol>
                <a:gridCol w="1490027">
                  <a:extLst>
                    <a:ext uri="{9D8B030D-6E8A-4147-A177-3AD203B41FA5}">
                      <a16:colId xmlns:a16="http://schemas.microsoft.com/office/drawing/2014/main" val="1696858999"/>
                    </a:ext>
                  </a:extLst>
                </a:gridCol>
                <a:gridCol w="1343413">
                  <a:extLst>
                    <a:ext uri="{9D8B030D-6E8A-4147-A177-3AD203B41FA5}">
                      <a16:colId xmlns:a16="http://schemas.microsoft.com/office/drawing/2014/main" val="3163578373"/>
                    </a:ext>
                  </a:extLst>
                </a:gridCol>
                <a:gridCol w="1481385">
                  <a:extLst>
                    <a:ext uri="{9D8B030D-6E8A-4147-A177-3AD203B41FA5}">
                      <a16:colId xmlns:a16="http://schemas.microsoft.com/office/drawing/2014/main" val="2248582344"/>
                    </a:ext>
                  </a:extLst>
                </a:gridCol>
              </a:tblGrid>
              <a:tr h="384267">
                <a:tc>
                  <a:txBody>
                    <a:bodyPr/>
                    <a:lstStyle/>
                    <a:p>
                      <a:endParaRPr lang="en-IN" dirty="0"/>
                    </a:p>
                  </a:txBody>
                  <a:tcPr/>
                </a:tc>
                <a:tc>
                  <a:txBody>
                    <a:bodyPr/>
                    <a:lstStyle/>
                    <a:p>
                      <a:pPr algn="ctr">
                        <a:lnSpc>
                          <a:spcPct val="150000"/>
                        </a:lnSpc>
                      </a:pPr>
                      <a:r>
                        <a:rPr lang="en-IN" dirty="0">
                          <a:solidFill>
                            <a:schemeClr val="bg2">
                              <a:lumMod val="75000"/>
                            </a:schemeClr>
                          </a:solidFill>
                          <a:latin typeface="Mukta" panose="020B0604020202020204" charset="0"/>
                          <a:cs typeface="Mukta" panose="020B0604020202020204" charset="0"/>
                        </a:rPr>
                        <a:t>Cluster 0</a:t>
                      </a:r>
                    </a:p>
                  </a:txBody>
                  <a:tcPr/>
                </a:tc>
                <a:tc>
                  <a:txBody>
                    <a:bodyPr/>
                    <a:lstStyle/>
                    <a:p>
                      <a:pPr algn="ctr">
                        <a:lnSpc>
                          <a:spcPct val="150000"/>
                        </a:lnSpc>
                      </a:pPr>
                      <a:r>
                        <a:rPr lang="en-IN" dirty="0">
                          <a:solidFill>
                            <a:schemeClr val="bg2">
                              <a:lumMod val="75000"/>
                            </a:schemeClr>
                          </a:solidFill>
                          <a:latin typeface="Mukta" panose="020B0604020202020204" charset="0"/>
                          <a:cs typeface="Mukta" panose="020B0604020202020204" charset="0"/>
                        </a:rPr>
                        <a:t>Cluster 1</a:t>
                      </a:r>
                    </a:p>
                  </a:txBody>
                  <a:tcPr/>
                </a:tc>
                <a:tc>
                  <a:txBody>
                    <a:bodyPr/>
                    <a:lstStyle/>
                    <a:p>
                      <a:pPr algn="ctr">
                        <a:lnSpc>
                          <a:spcPct val="150000"/>
                        </a:lnSpc>
                      </a:pPr>
                      <a:r>
                        <a:rPr lang="en-IN" dirty="0">
                          <a:solidFill>
                            <a:schemeClr val="bg2">
                              <a:lumMod val="75000"/>
                            </a:schemeClr>
                          </a:solidFill>
                          <a:latin typeface="Mukta" panose="020B0604020202020204" charset="0"/>
                          <a:cs typeface="Mukta" panose="020B0604020202020204" charset="0"/>
                        </a:rPr>
                        <a:t>Cluster 2</a:t>
                      </a:r>
                    </a:p>
                  </a:txBody>
                  <a:tcPr/>
                </a:tc>
                <a:tc>
                  <a:txBody>
                    <a:bodyPr/>
                    <a:lstStyle/>
                    <a:p>
                      <a:pPr algn="ctr">
                        <a:lnSpc>
                          <a:spcPct val="150000"/>
                        </a:lnSpc>
                      </a:pPr>
                      <a:r>
                        <a:rPr lang="en-IN" dirty="0">
                          <a:solidFill>
                            <a:schemeClr val="bg2">
                              <a:lumMod val="75000"/>
                            </a:schemeClr>
                          </a:solidFill>
                          <a:latin typeface="Mukta" panose="020B0604020202020204" charset="0"/>
                          <a:cs typeface="Mukta" panose="020B0604020202020204" charset="0"/>
                        </a:rPr>
                        <a:t>Cluster 3</a:t>
                      </a:r>
                    </a:p>
                  </a:txBody>
                  <a:tcPr/>
                </a:tc>
                <a:extLst>
                  <a:ext uri="{0D108BD9-81ED-4DB2-BD59-A6C34878D82A}">
                    <a16:rowId xmlns:a16="http://schemas.microsoft.com/office/drawing/2014/main" val="3326121999"/>
                  </a:ext>
                </a:extLst>
              </a:tr>
              <a:tr h="405766">
                <a:tc>
                  <a:txBody>
                    <a:bodyPr/>
                    <a:lstStyle/>
                    <a:p>
                      <a:r>
                        <a:rPr lang="en-IN" sz="1300" b="1" dirty="0">
                          <a:latin typeface="Mukta" panose="020B0604020202020204" charset="0"/>
                          <a:cs typeface="Mukta" panose="020B0604020202020204" charset="0"/>
                        </a:rPr>
                        <a:t>Size</a:t>
                      </a:r>
                    </a:p>
                  </a:txBody>
                  <a:tcPr/>
                </a:tc>
                <a:tc>
                  <a:txBody>
                    <a:bodyPr/>
                    <a:lstStyle/>
                    <a:p>
                      <a:r>
                        <a:rPr lang="en-IN" sz="1300" dirty="0">
                          <a:latin typeface="Mukta" panose="020B0604020202020204" charset="0"/>
                          <a:cs typeface="Mukta" panose="020B0604020202020204" charset="0"/>
                        </a:rPr>
                        <a:t>643</a:t>
                      </a:r>
                    </a:p>
                  </a:txBody>
                  <a:tcPr/>
                </a:tc>
                <a:tc>
                  <a:txBody>
                    <a:bodyPr/>
                    <a:lstStyle/>
                    <a:p>
                      <a:r>
                        <a:rPr lang="en-IN" sz="1300" dirty="0">
                          <a:latin typeface="Mukta" panose="020B0604020202020204" charset="0"/>
                          <a:cs typeface="Mukta" panose="020B0604020202020204" charset="0"/>
                        </a:rPr>
                        <a:t>456</a:t>
                      </a:r>
                    </a:p>
                  </a:txBody>
                  <a:tcPr/>
                </a:tc>
                <a:tc>
                  <a:txBody>
                    <a:bodyPr/>
                    <a:lstStyle/>
                    <a:p>
                      <a:r>
                        <a:rPr lang="en-IN" sz="1300" dirty="0">
                          <a:latin typeface="Mukta" panose="020B0604020202020204" charset="0"/>
                          <a:cs typeface="Mukta" panose="020B0604020202020204" charset="0"/>
                        </a:rPr>
                        <a:t>460</a:t>
                      </a:r>
                    </a:p>
                  </a:txBody>
                  <a:tcPr/>
                </a:tc>
                <a:tc>
                  <a:txBody>
                    <a:bodyPr/>
                    <a:lstStyle/>
                    <a:p>
                      <a:r>
                        <a:rPr lang="en-IN" sz="1300" dirty="0">
                          <a:latin typeface="Mukta" panose="020B0604020202020204" charset="0"/>
                          <a:cs typeface="Mukta" panose="020B0604020202020204" charset="0"/>
                        </a:rPr>
                        <a:t>674</a:t>
                      </a:r>
                    </a:p>
                  </a:txBody>
                  <a:tcPr/>
                </a:tc>
                <a:extLst>
                  <a:ext uri="{0D108BD9-81ED-4DB2-BD59-A6C34878D82A}">
                    <a16:rowId xmlns:a16="http://schemas.microsoft.com/office/drawing/2014/main" val="1145468820"/>
                  </a:ext>
                </a:extLst>
              </a:tr>
              <a:tr h="332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300" b="1" dirty="0">
                          <a:latin typeface="Mukta" panose="020B0604020202020204" charset="0"/>
                          <a:cs typeface="Mukta" panose="020B0604020202020204" charset="0"/>
                        </a:rPr>
                        <a:t>Average age</a:t>
                      </a:r>
                    </a:p>
                  </a:txBody>
                  <a:tcPr/>
                </a:tc>
                <a:tc>
                  <a:txBody>
                    <a:bodyPr/>
                    <a:lstStyle/>
                    <a:p>
                      <a:r>
                        <a:rPr lang="en-IN" sz="1300" dirty="0">
                          <a:latin typeface="Mukta" panose="020B0604020202020204" charset="0"/>
                          <a:cs typeface="Mukta" panose="020B0604020202020204" charset="0"/>
                        </a:rPr>
                        <a:t>58.1</a:t>
                      </a:r>
                    </a:p>
                  </a:txBody>
                  <a:tcPr/>
                </a:tc>
                <a:tc>
                  <a:txBody>
                    <a:bodyPr/>
                    <a:lstStyle/>
                    <a:p>
                      <a:r>
                        <a:rPr lang="en-IN" sz="1300" dirty="0">
                          <a:latin typeface="Mukta" panose="020B0604020202020204" charset="0"/>
                          <a:cs typeface="Mukta" panose="020B0604020202020204" charset="0"/>
                        </a:rPr>
                        <a:t>49.5</a:t>
                      </a:r>
                    </a:p>
                  </a:txBody>
                  <a:tcPr/>
                </a:tc>
                <a:tc>
                  <a:txBody>
                    <a:bodyPr/>
                    <a:lstStyle/>
                    <a:p>
                      <a:r>
                        <a:rPr lang="en-IN" sz="1300" dirty="0">
                          <a:latin typeface="Mukta" panose="020B0604020202020204" charset="0"/>
                          <a:cs typeface="Mukta" panose="020B0604020202020204" charset="0"/>
                        </a:rPr>
                        <a:t>56.4</a:t>
                      </a:r>
                    </a:p>
                  </a:txBody>
                  <a:tcPr/>
                </a:tc>
                <a:tc>
                  <a:txBody>
                    <a:bodyPr/>
                    <a:lstStyle/>
                    <a:p>
                      <a:r>
                        <a:rPr lang="en-IN" sz="1300" dirty="0">
                          <a:latin typeface="Mukta" panose="020B0604020202020204" charset="0"/>
                          <a:cs typeface="Mukta" panose="020B0604020202020204" charset="0"/>
                        </a:rPr>
                        <a:t>55.3</a:t>
                      </a:r>
                    </a:p>
                  </a:txBody>
                  <a:tcPr/>
                </a:tc>
                <a:extLst>
                  <a:ext uri="{0D108BD9-81ED-4DB2-BD59-A6C34878D82A}">
                    <a16:rowId xmlns:a16="http://schemas.microsoft.com/office/drawing/2014/main" val="3225886900"/>
                  </a:ext>
                </a:extLst>
              </a:tr>
              <a:tr h="68483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300" b="1" i="0" u="none" strike="noStrike" cap="none" dirty="0">
                          <a:solidFill>
                            <a:schemeClr val="dk1"/>
                          </a:solidFill>
                          <a:effectLst/>
                          <a:latin typeface="Mukta" panose="020B0604020202020204" charset="0"/>
                          <a:ea typeface="+mn-ea"/>
                          <a:cs typeface="Mukta" panose="020B0604020202020204" charset="0"/>
                          <a:sym typeface="Arial"/>
                        </a:rPr>
                        <a:t>Education Level</a:t>
                      </a:r>
                      <a:endParaRPr lang="en-IN" sz="1300" b="1" dirty="0">
                        <a:latin typeface="Mukta" panose="020B0604020202020204" charset="0"/>
                        <a:cs typeface="Mukta" panose="020B0604020202020204" charset="0"/>
                      </a:endParaRPr>
                    </a:p>
                  </a:txBody>
                  <a:tcPr/>
                </a:tc>
                <a:tc>
                  <a:txBody>
                    <a:bodyPr/>
                    <a:lstStyle/>
                    <a:p>
                      <a:r>
                        <a:rPr lang="en-IN" sz="1300" dirty="0">
                          <a:latin typeface="Mukta" panose="020B0604020202020204" charset="0"/>
                          <a:cs typeface="Mukta" panose="020B0604020202020204" charset="0"/>
                        </a:rPr>
                        <a:t>Mostly Masters</a:t>
                      </a:r>
                    </a:p>
                  </a:txBody>
                  <a:tcPr/>
                </a:tc>
                <a:tc>
                  <a:txBody>
                    <a:bodyPr/>
                    <a:lstStyle/>
                    <a:p>
                      <a:r>
                        <a:rPr lang="en-IN" sz="1300" dirty="0">
                          <a:latin typeface="Mukta" panose="020B0604020202020204" charset="0"/>
                          <a:cs typeface="Mukta" panose="020B0604020202020204" charset="0"/>
                        </a:rPr>
                        <a:t>Mostly Graduation</a:t>
                      </a:r>
                    </a:p>
                  </a:txBody>
                  <a:tcPr/>
                </a:tc>
                <a:tc>
                  <a:txBody>
                    <a:bodyPr/>
                    <a:lstStyle/>
                    <a:p>
                      <a:r>
                        <a:rPr lang="en-IN" sz="1300" b="0" i="0" u="none" strike="noStrike" cap="none" dirty="0">
                          <a:solidFill>
                            <a:schemeClr val="dk1"/>
                          </a:solidFill>
                          <a:effectLst/>
                          <a:latin typeface="Mukta" panose="020B0604020202020204" charset="0"/>
                          <a:ea typeface="+mn-ea"/>
                          <a:cs typeface="Mukta" panose="020B0604020202020204" charset="0"/>
                          <a:sym typeface="Arial"/>
                        </a:rPr>
                        <a:t>Mostly Graduation or Masters</a:t>
                      </a:r>
                      <a:endParaRPr lang="en-IN" sz="1300" dirty="0">
                        <a:latin typeface="Mukta" panose="020B0604020202020204" charset="0"/>
                        <a:cs typeface="Mukta" panose="020B0604020202020204" charset="0"/>
                      </a:endParaRPr>
                    </a:p>
                  </a:txBody>
                  <a:tcPr/>
                </a:tc>
                <a:tc>
                  <a:txBody>
                    <a:bodyPr/>
                    <a:lstStyle/>
                    <a:p>
                      <a:r>
                        <a:rPr lang="en-IN" sz="1300" dirty="0">
                          <a:latin typeface="Mukta" panose="020B0604020202020204" charset="0"/>
                          <a:cs typeface="Mukta" panose="020B0604020202020204" charset="0"/>
                        </a:rPr>
                        <a:t>Mostly Graduation or Masters</a:t>
                      </a:r>
                    </a:p>
                  </a:txBody>
                  <a:tcPr/>
                </a:tc>
                <a:extLst>
                  <a:ext uri="{0D108BD9-81ED-4DB2-BD59-A6C34878D82A}">
                    <a16:rowId xmlns:a16="http://schemas.microsoft.com/office/drawing/2014/main" val="4275791632"/>
                  </a:ext>
                </a:extLst>
              </a:tr>
              <a:tr h="68483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300" b="1" i="0" u="none" strike="noStrike" cap="none" dirty="0">
                          <a:solidFill>
                            <a:schemeClr val="dk1"/>
                          </a:solidFill>
                          <a:effectLst/>
                          <a:latin typeface="Mukta" panose="020B0604020202020204" charset="0"/>
                          <a:ea typeface="+mn-ea"/>
                          <a:cs typeface="Mukta" panose="020B0604020202020204" charset="0"/>
                          <a:sym typeface="Arial"/>
                        </a:rPr>
                        <a:t>Marital Status</a:t>
                      </a:r>
                      <a:endParaRPr lang="en-IN" sz="1300" b="1" dirty="0">
                        <a:latin typeface="Mukta" panose="020B0604020202020204" charset="0"/>
                        <a:cs typeface="Mukta" panose="020B0604020202020204" charset="0"/>
                      </a:endParaRPr>
                    </a:p>
                  </a:txBody>
                  <a:tcPr/>
                </a:tc>
                <a:tc>
                  <a:txBody>
                    <a:bodyPr/>
                    <a:lstStyle/>
                    <a:p>
                      <a:r>
                        <a:rPr lang="en-IN" sz="1300" dirty="0">
                          <a:latin typeface="Mukta" panose="020B0604020202020204" charset="0"/>
                          <a:cs typeface="Mukta" panose="020B0604020202020204" charset="0"/>
                        </a:rPr>
                        <a:t>Together or Married</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300" dirty="0">
                          <a:latin typeface="Mukta" panose="020B0604020202020204" charset="0"/>
                          <a:cs typeface="Mukta" panose="020B0604020202020204" charset="0"/>
                        </a:rPr>
                        <a:t>Together or Married</a:t>
                      </a:r>
                    </a:p>
                    <a:p>
                      <a:endParaRPr lang="en-IN" sz="1300" dirty="0">
                        <a:latin typeface="Mukta" panose="020B0604020202020204" charset="0"/>
                        <a:cs typeface="Mukta" panose="020B0604020202020204" charset="0"/>
                      </a:endParaRPr>
                    </a:p>
                  </a:txBody>
                  <a:tcPr/>
                </a:tc>
                <a:tc>
                  <a:txBody>
                    <a:bodyPr/>
                    <a:lstStyle/>
                    <a:p>
                      <a:r>
                        <a:rPr lang="en-IN" sz="1300" b="0" i="0" u="none" strike="noStrike" cap="none" dirty="0">
                          <a:solidFill>
                            <a:schemeClr val="dk1"/>
                          </a:solidFill>
                          <a:effectLst/>
                          <a:latin typeface="Mukta" panose="020B0604020202020204" charset="0"/>
                          <a:ea typeface="+mn-ea"/>
                          <a:cs typeface="Mukta" panose="020B0604020202020204" charset="0"/>
                          <a:sym typeface="Arial"/>
                        </a:rPr>
                        <a:t>Mostly Married or Together</a:t>
                      </a:r>
                      <a:endParaRPr lang="en-IN" sz="1300" dirty="0">
                        <a:latin typeface="Mukta" panose="020B0604020202020204" charset="0"/>
                        <a:cs typeface="Mukta"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300" b="0" i="0" u="none" strike="noStrike" cap="none" dirty="0">
                          <a:solidFill>
                            <a:schemeClr val="dk1"/>
                          </a:solidFill>
                          <a:effectLst/>
                          <a:latin typeface="Mukta" panose="020B0604020202020204" charset="0"/>
                          <a:ea typeface="+mn-ea"/>
                          <a:cs typeface="Mukta" panose="020B0604020202020204" charset="0"/>
                          <a:sym typeface="Arial"/>
                        </a:rPr>
                        <a:t>More Married or Together</a:t>
                      </a:r>
                      <a:endParaRPr lang="en-IN" sz="1300" dirty="0">
                        <a:latin typeface="Mukta" panose="020B0604020202020204" charset="0"/>
                        <a:cs typeface="Mukta" panose="020B0604020202020204" charset="0"/>
                      </a:endParaRPr>
                    </a:p>
                    <a:p>
                      <a:endParaRPr lang="en-IN" sz="1300" dirty="0">
                        <a:latin typeface="Mukta" panose="020B0604020202020204" charset="0"/>
                        <a:cs typeface="Mukta" panose="020B0604020202020204" charset="0"/>
                      </a:endParaRPr>
                    </a:p>
                  </a:txBody>
                  <a:tcPr/>
                </a:tc>
                <a:extLst>
                  <a:ext uri="{0D108BD9-81ED-4DB2-BD59-A6C34878D82A}">
                    <a16:rowId xmlns:a16="http://schemas.microsoft.com/office/drawing/2014/main" val="1573821480"/>
                  </a:ext>
                </a:extLst>
              </a:tr>
              <a:tr h="332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300" b="1" i="0" u="none" strike="noStrike" cap="none" dirty="0">
                          <a:solidFill>
                            <a:schemeClr val="dk1"/>
                          </a:solidFill>
                          <a:effectLst/>
                          <a:latin typeface="Mukta" panose="020B0604020202020204" charset="0"/>
                          <a:ea typeface="+mn-ea"/>
                          <a:cs typeface="Mukta" panose="020B0604020202020204" charset="0"/>
                          <a:sym typeface="Arial"/>
                        </a:rPr>
                        <a:t>Income</a:t>
                      </a:r>
                      <a:endParaRPr lang="en-IN" sz="1300" b="1" dirty="0">
                        <a:latin typeface="Mukta" panose="020B0604020202020204" charset="0"/>
                        <a:cs typeface="Mukta" panose="020B0604020202020204" charset="0"/>
                      </a:endParaRPr>
                    </a:p>
                  </a:txBody>
                  <a:tcPr/>
                </a:tc>
                <a:tc>
                  <a:txBody>
                    <a:bodyPr/>
                    <a:lstStyle/>
                    <a:p>
                      <a:r>
                        <a:rPr lang="en-IN" sz="1300" dirty="0">
                          <a:latin typeface="Mukta" panose="020B0604020202020204" charset="0"/>
                          <a:cs typeface="Mukta" panose="020B0604020202020204" charset="0"/>
                        </a:rPr>
                        <a:t>High</a:t>
                      </a:r>
                    </a:p>
                  </a:txBody>
                  <a:tcPr/>
                </a:tc>
                <a:tc>
                  <a:txBody>
                    <a:bodyPr/>
                    <a:lstStyle/>
                    <a:p>
                      <a:r>
                        <a:rPr lang="en-IN" sz="1300" dirty="0">
                          <a:latin typeface="Mukta" panose="020B0604020202020204" charset="0"/>
                          <a:cs typeface="Mukta" panose="020B0604020202020204" charset="0"/>
                        </a:rPr>
                        <a:t>Low</a:t>
                      </a:r>
                    </a:p>
                  </a:txBody>
                  <a:tcPr/>
                </a:tc>
                <a:tc>
                  <a:txBody>
                    <a:bodyPr/>
                    <a:lstStyle/>
                    <a:p>
                      <a:r>
                        <a:rPr lang="en-IN" sz="1300" b="0" i="0" u="none" strike="noStrike" cap="none" dirty="0">
                          <a:solidFill>
                            <a:schemeClr val="dk1"/>
                          </a:solidFill>
                          <a:effectLst/>
                          <a:latin typeface="Mukta" panose="020B0604020202020204" charset="0"/>
                          <a:ea typeface="+mn-ea"/>
                          <a:cs typeface="Mukta" panose="020B0604020202020204" charset="0"/>
                          <a:sym typeface="Arial"/>
                        </a:rPr>
                        <a:t>Very High</a:t>
                      </a:r>
                      <a:endParaRPr lang="en-IN" sz="1300" dirty="0">
                        <a:latin typeface="Mukta" panose="020B0604020202020204" charset="0"/>
                        <a:cs typeface="Mukta" panose="020B0604020202020204" charset="0"/>
                      </a:endParaRPr>
                    </a:p>
                  </a:txBody>
                  <a:tcPr/>
                </a:tc>
                <a:tc>
                  <a:txBody>
                    <a:bodyPr/>
                    <a:lstStyle/>
                    <a:p>
                      <a:r>
                        <a:rPr lang="en-IN" sz="1300" dirty="0">
                          <a:latin typeface="Mukta" panose="020B0604020202020204" charset="0"/>
                          <a:cs typeface="Mukta" panose="020B0604020202020204" charset="0"/>
                        </a:rPr>
                        <a:t>Moderate</a:t>
                      </a:r>
                    </a:p>
                  </a:txBody>
                  <a:tcPr/>
                </a:tc>
                <a:extLst>
                  <a:ext uri="{0D108BD9-81ED-4DB2-BD59-A6C34878D82A}">
                    <a16:rowId xmlns:a16="http://schemas.microsoft.com/office/drawing/2014/main" val="2848666451"/>
                  </a:ext>
                </a:extLst>
              </a:tr>
              <a:tr h="332283">
                <a:tc>
                  <a:txBody>
                    <a:bodyPr/>
                    <a:lstStyle/>
                    <a:p>
                      <a:pPr algn="l"/>
                      <a:r>
                        <a:rPr lang="en-IN" sz="1300" b="1" i="0" u="none" strike="noStrike" cap="none" dirty="0">
                          <a:solidFill>
                            <a:schemeClr val="dk1"/>
                          </a:solidFill>
                          <a:effectLst/>
                          <a:latin typeface="Mukta" panose="020B0604020202020204" charset="0"/>
                          <a:ea typeface="+mn-ea"/>
                          <a:cs typeface="Mukta" panose="020B0604020202020204" charset="0"/>
                          <a:sym typeface="Arial"/>
                        </a:rPr>
                        <a:t>Web Visits</a:t>
                      </a:r>
                      <a:endParaRPr lang="en-IN" sz="1300" b="1" dirty="0">
                        <a:latin typeface="Mukta" panose="020B0604020202020204" charset="0"/>
                        <a:cs typeface="Mukta" panose="020B0604020202020204" charset="0"/>
                      </a:endParaRPr>
                    </a:p>
                  </a:txBody>
                  <a:tcPr/>
                </a:tc>
                <a:tc>
                  <a:txBody>
                    <a:bodyPr/>
                    <a:lstStyle/>
                    <a:p>
                      <a:r>
                        <a:rPr lang="en-IN" sz="1300" dirty="0">
                          <a:latin typeface="Mukta" panose="020B0604020202020204" charset="0"/>
                          <a:cs typeface="Mukta" panose="020B0604020202020204" charset="0"/>
                        </a:rPr>
                        <a:t>Moderate</a:t>
                      </a:r>
                    </a:p>
                  </a:txBody>
                  <a:tcPr/>
                </a:tc>
                <a:tc>
                  <a:txBody>
                    <a:bodyPr/>
                    <a:lstStyle/>
                    <a:p>
                      <a:r>
                        <a:rPr lang="en-IN" sz="1300" dirty="0">
                          <a:latin typeface="Mukta" panose="020B0604020202020204" charset="0"/>
                          <a:cs typeface="Mukta" panose="020B0604020202020204" charset="0"/>
                        </a:rPr>
                        <a:t>High</a:t>
                      </a:r>
                    </a:p>
                  </a:txBody>
                  <a:tcPr/>
                </a:tc>
                <a:tc>
                  <a:txBody>
                    <a:bodyPr/>
                    <a:lstStyle/>
                    <a:p>
                      <a:r>
                        <a:rPr lang="en-IN" sz="1300" b="0" i="0" u="none" strike="noStrike" cap="none" dirty="0">
                          <a:solidFill>
                            <a:schemeClr val="dk1"/>
                          </a:solidFill>
                          <a:effectLst/>
                          <a:latin typeface="Mukta" panose="020B0604020202020204" charset="0"/>
                          <a:ea typeface="+mn-ea"/>
                          <a:cs typeface="Mukta" panose="020B0604020202020204" charset="0"/>
                          <a:sym typeface="Arial"/>
                        </a:rPr>
                        <a:t> Low</a:t>
                      </a:r>
                      <a:endParaRPr lang="en-IN" sz="1300" dirty="0">
                        <a:latin typeface="Mukta" panose="020B0604020202020204" charset="0"/>
                        <a:cs typeface="Mukta" panose="020B0604020202020204" charset="0"/>
                      </a:endParaRPr>
                    </a:p>
                  </a:txBody>
                  <a:tcPr/>
                </a:tc>
                <a:tc>
                  <a:txBody>
                    <a:bodyPr/>
                    <a:lstStyle/>
                    <a:p>
                      <a:r>
                        <a:rPr lang="en-IN" sz="1300" dirty="0">
                          <a:latin typeface="Mukta" panose="020B0604020202020204" charset="0"/>
                          <a:cs typeface="Mukta" panose="020B0604020202020204" charset="0"/>
                        </a:rPr>
                        <a:t>Moderate</a:t>
                      </a:r>
                    </a:p>
                  </a:txBody>
                  <a:tcPr/>
                </a:tc>
                <a:extLst>
                  <a:ext uri="{0D108BD9-81ED-4DB2-BD59-A6C34878D82A}">
                    <a16:rowId xmlns:a16="http://schemas.microsoft.com/office/drawing/2014/main" val="1877181724"/>
                  </a:ext>
                </a:extLst>
              </a:tr>
              <a:tr h="332283">
                <a:tc>
                  <a:txBody>
                    <a:bodyPr/>
                    <a:lstStyle/>
                    <a:p>
                      <a:pPr algn="l"/>
                      <a:r>
                        <a:rPr lang="en-IN" sz="1300" b="1" i="0" u="none" strike="noStrike" cap="none" dirty="0" err="1">
                          <a:solidFill>
                            <a:schemeClr val="dk1"/>
                          </a:solidFill>
                          <a:effectLst/>
                          <a:latin typeface="Mukta" panose="020B0604020202020204" charset="0"/>
                          <a:ea typeface="+mn-ea"/>
                          <a:cs typeface="Mukta" panose="020B0604020202020204" charset="0"/>
                          <a:sym typeface="Arial"/>
                        </a:rPr>
                        <a:t>Catalogs</a:t>
                      </a:r>
                      <a:r>
                        <a:rPr lang="en-IN" sz="1300" b="1" i="0" u="none" strike="noStrike" cap="none" dirty="0">
                          <a:solidFill>
                            <a:schemeClr val="dk1"/>
                          </a:solidFill>
                          <a:effectLst/>
                          <a:latin typeface="Mukta" panose="020B0604020202020204" charset="0"/>
                          <a:ea typeface="+mn-ea"/>
                          <a:cs typeface="Mukta" panose="020B0604020202020204" charset="0"/>
                          <a:sym typeface="Arial"/>
                        </a:rPr>
                        <a:t> and Store Visits</a:t>
                      </a:r>
                      <a:endParaRPr lang="en-IN" sz="1300" b="1" dirty="0">
                        <a:latin typeface="Mukta" panose="020B0604020202020204" charset="0"/>
                        <a:cs typeface="Mukta" panose="020B0604020202020204" charset="0"/>
                      </a:endParaRPr>
                    </a:p>
                  </a:txBody>
                  <a:tcPr/>
                </a:tc>
                <a:tc>
                  <a:txBody>
                    <a:bodyPr/>
                    <a:lstStyle/>
                    <a:p>
                      <a:r>
                        <a:rPr lang="en-IN" sz="1300" dirty="0">
                          <a:latin typeface="Mukta" panose="020B0604020202020204" charset="0"/>
                          <a:cs typeface="Mukta" panose="020B0604020202020204" charset="0"/>
                        </a:rPr>
                        <a:t>Moderate</a:t>
                      </a:r>
                    </a:p>
                  </a:txBody>
                  <a:tcPr/>
                </a:tc>
                <a:tc>
                  <a:txBody>
                    <a:bodyPr/>
                    <a:lstStyle/>
                    <a:p>
                      <a:r>
                        <a:rPr lang="en-IN" sz="1300" dirty="0">
                          <a:latin typeface="Mukta" panose="020B0604020202020204" charset="0"/>
                          <a:cs typeface="Mukta" panose="020B0604020202020204" charset="0"/>
                        </a:rPr>
                        <a:t>Low</a:t>
                      </a:r>
                    </a:p>
                  </a:txBody>
                  <a:tcPr/>
                </a:tc>
                <a:tc>
                  <a:txBody>
                    <a:bodyPr/>
                    <a:lstStyle/>
                    <a:p>
                      <a:r>
                        <a:rPr lang="en-IN" sz="1300" dirty="0">
                          <a:latin typeface="Mukta" panose="020B0604020202020204" charset="0"/>
                          <a:cs typeface="Mukta" panose="020B0604020202020204" charset="0"/>
                        </a:rPr>
                        <a:t>Very High</a:t>
                      </a:r>
                    </a:p>
                  </a:txBody>
                  <a:tcPr/>
                </a:tc>
                <a:tc>
                  <a:txBody>
                    <a:bodyPr/>
                    <a:lstStyle/>
                    <a:p>
                      <a:r>
                        <a:rPr lang="en-IN" sz="1300" dirty="0">
                          <a:latin typeface="Mukta" panose="020B0604020202020204" charset="0"/>
                          <a:cs typeface="Mukta" panose="020B0604020202020204" charset="0"/>
                        </a:rPr>
                        <a:t>Moderate</a:t>
                      </a:r>
                    </a:p>
                  </a:txBody>
                  <a:tcPr/>
                </a:tc>
                <a:extLst>
                  <a:ext uri="{0D108BD9-81ED-4DB2-BD59-A6C34878D82A}">
                    <a16:rowId xmlns:a16="http://schemas.microsoft.com/office/drawing/2014/main" val="1014019653"/>
                  </a:ext>
                </a:extLst>
              </a:tr>
            </a:tbl>
          </a:graphicData>
        </a:graphic>
      </p:graphicFrame>
      <p:graphicFrame>
        <p:nvGraphicFramePr>
          <p:cNvPr id="6" name="Table 5">
            <a:extLst>
              <a:ext uri="{FF2B5EF4-FFF2-40B4-BE49-F238E27FC236}">
                <a16:creationId xmlns:a16="http://schemas.microsoft.com/office/drawing/2014/main" id="{284A1459-B990-40D7-B624-0B38B781329F}"/>
              </a:ext>
            </a:extLst>
          </p:cNvPr>
          <p:cNvGraphicFramePr>
            <a:graphicFrameLocks noGrp="1"/>
          </p:cNvGraphicFramePr>
          <p:nvPr>
            <p:extLst>
              <p:ext uri="{D42A27DB-BD31-4B8C-83A1-F6EECF244321}">
                <p14:modId xmlns:p14="http://schemas.microsoft.com/office/powerpoint/2010/main" val="1583960667"/>
              </p:ext>
            </p:extLst>
          </p:nvPr>
        </p:nvGraphicFramePr>
        <p:xfrm>
          <a:off x="871396" y="4063047"/>
          <a:ext cx="7529654" cy="289560"/>
        </p:xfrm>
        <a:graphic>
          <a:graphicData uri="http://schemas.openxmlformats.org/drawingml/2006/table">
            <a:tbl>
              <a:tblPr firstRow="1" bandRow="1">
                <a:tableStyleId>{775DCB02-9BB8-47FD-8907-85C794F793BA}</a:tableStyleId>
              </a:tblPr>
              <a:tblGrid>
                <a:gridCol w="2033074">
                  <a:extLst>
                    <a:ext uri="{9D8B030D-6E8A-4147-A177-3AD203B41FA5}">
                      <a16:colId xmlns:a16="http://schemas.microsoft.com/office/drawing/2014/main" val="876753522"/>
                    </a:ext>
                  </a:extLst>
                </a:gridCol>
                <a:gridCol w="1200805">
                  <a:extLst>
                    <a:ext uri="{9D8B030D-6E8A-4147-A177-3AD203B41FA5}">
                      <a16:colId xmlns:a16="http://schemas.microsoft.com/office/drawing/2014/main" val="1878592635"/>
                    </a:ext>
                  </a:extLst>
                </a:gridCol>
                <a:gridCol w="1485900">
                  <a:extLst>
                    <a:ext uri="{9D8B030D-6E8A-4147-A177-3AD203B41FA5}">
                      <a16:colId xmlns:a16="http://schemas.microsoft.com/office/drawing/2014/main" val="3579602518"/>
                    </a:ext>
                  </a:extLst>
                </a:gridCol>
                <a:gridCol w="1333500">
                  <a:extLst>
                    <a:ext uri="{9D8B030D-6E8A-4147-A177-3AD203B41FA5}">
                      <a16:colId xmlns:a16="http://schemas.microsoft.com/office/drawing/2014/main" val="770779558"/>
                    </a:ext>
                  </a:extLst>
                </a:gridCol>
                <a:gridCol w="1476375">
                  <a:extLst>
                    <a:ext uri="{9D8B030D-6E8A-4147-A177-3AD203B41FA5}">
                      <a16:colId xmlns:a16="http://schemas.microsoft.com/office/drawing/2014/main" val="2568988047"/>
                    </a:ext>
                  </a:extLst>
                </a:gridCol>
              </a:tblGrid>
              <a:tr h="289560">
                <a:tc>
                  <a:txBody>
                    <a:bodyPr/>
                    <a:lstStyle/>
                    <a:p>
                      <a:pPr algn="l"/>
                      <a:r>
                        <a:rPr lang="en-IN" sz="1300" b="1" i="0" u="none" strike="noStrike" cap="none" dirty="0">
                          <a:solidFill>
                            <a:schemeClr val="tx1"/>
                          </a:solidFill>
                          <a:effectLst/>
                          <a:latin typeface="Mukta" panose="020B0604020202020204" charset="0"/>
                          <a:ea typeface="+mn-ea"/>
                          <a:cs typeface="Mukta" panose="020B0604020202020204" charset="0"/>
                          <a:sym typeface="Arial"/>
                        </a:rPr>
                        <a:t>Complaint Rate</a:t>
                      </a:r>
                      <a:endParaRPr lang="en-IN" sz="1300" dirty="0">
                        <a:solidFill>
                          <a:schemeClr val="tx1"/>
                        </a:solidFill>
                        <a:latin typeface="Mukta" panose="020B0604020202020204" charset="0"/>
                        <a:cs typeface="Mukta" panose="020B0604020202020204" charset="0"/>
                      </a:endParaRPr>
                    </a:p>
                  </a:txBody>
                  <a:tcPr/>
                </a:tc>
                <a:tc>
                  <a:txBody>
                    <a:bodyPr/>
                    <a:lstStyle/>
                    <a:p>
                      <a:r>
                        <a:rPr lang="en-IN" sz="1300" b="0" dirty="0">
                          <a:solidFill>
                            <a:schemeClr val="bg2">
                              <a:lumMod val="75000"/>
                            </a:schemeClr>
                          </a:solidFill>
                          <a:latin typeface="Mukta" panose="020B0604020202020204" charset="0"/>
                          <a:cs typeface="Mukta" panose="020B0604020202020204" charset="0"/>
                        </a:rPr>
                        <a:t>Low</a:t>
                      </a:r>
                    </a:p>
                  </a:txBody>
                  <a:tcPr/>
                </a:tc>
                <a:tc>
                  <a:txBody>
                    <a:bodyPr/>
                    <a:lstStyle/>
                    <a:p>
                      <a:r>
                        <a:rPr lang="en-IN" sz="1300" b="0" dirty="0">
                          <a:solidFill>
                            <a:schemeClr val="bg2">
                              <a:lumMod val="75000"/>
                            </a:schemeClr>
                          </a:solidFill>
                          <a:latin typeface="Mukta" panose="020B0604020202020204" charset="0"/>
                          <a:cs typeface="Mukta" panose="020B0604020202020204" charset="0"/>
                        </a:rPr>
                        <a:t>Slightly Higher </a:t>
                      </a:r>
                    </a:p>
                  </a:txBody>
                  <a:tcPr/>
                </a:tc>
                <a:tc>
                  <a:txBody>
                    <a:bodyPr/>
                    <a:lstStyle/>
                    <a:p>
                      <a:r>
                        <a:rPr lang="en-IN" sz="1300" b="0" dirty="0">
                          <a:solidFill>
                            <a:schemeClr val="bg2">
                              <a:lumMod val="75000"/>
                            </a:schemeClr>
                          </a:solidFill>
                          <a:latin typeface="Mukta" panose="020B0604020202020204" charset="0"/>
                          <a:cs typeface="Mukta" panose="020B0604020202020204" charset="0"/>
                        </a:rPr>
                        <a:t>Low</a:t>
                      </a:r>
                    </a:p>
                  </a:txBody>
                  <a:tcPr/>
                </a:tc>
                <a:tc>
                  <a:txBody>
                    <a:bodyPr/>
                    <a:lstStyle/>
                    <a:p>
                      <a:r>
                        <a:rPr lang="en-IN" sz="1300" b="0" dirty="0">
                          <a:solidFill>
                            <a:schemeClr val="bg2">
                              <a:lumMod val="75000"/>
                            </a:schemeClr>
                          </a:solidFill>
                          <a:latin typeface="Mukta" panose="020B0604020202020204" charset="0"/>
                          <a:cs typeface="Mukta" panose="020B0604020202020204" charset="0"/>
                        </a:rPr>
                        <a:t>Slightly Higher </a:t>
                      </a:r>
                    </a:p>
                  </a:txBody>
                  <a:tcPr/>
                </a:tc>
                <a:extLst>
                  <a:ext uri="{0D108BD9-81ED-4DB2-BD59-A6C34878D82A}">
                    <a16:rowId xmlns:a16="http://schemas.microsoft.com/office/drawing/2014/main" val="3850794783"/>
                  </a:ext>
                </a:extLst>
              </a:tr>
            </a:tbl>
          </a:graphicData>
        </a:graphic>
      </p:graphicFrame>
      <p:graphicFrame>
        <p:nvGraphicFramePr>
          <p:cNvPr id="7" name="Table 6">
            <a:extLst>
              <a:ext uri="{FF2B5EF4-FFF2-40B4-BE49-F238E27FC236}">
                <a16:creationId xmlns:a16="http://schemas.microsoft.com/office/drawing/2014/main" id="{F4C2EE81-A8DF-483D-936D-B75275669B75}"/>
              </a:ext>
            </a:extLst>
          </p:cNvPr>
          <p:cNvGraphicFramePr>
            <a:graphicFrameLocks noGrp="1"/>
          </p:cNvGraphicFramePr>
          <p:nvPr>
            <p:extLst>
              <p:ext uri="{D42A27DB-BD31-4B8C-83A1-F6EECF244321}">
                <p14:modId xmlns:p14="http://schemas.microsoft.com/office/powerpoint/2010/main" val="2327513044"/>
              </p:ext>
            </p:extLst>
          </p:nvPr>
        </p:nvGraphicFramePr>
        <p:xfrm>
          <a:off x="871396" y="4352607"/>
          <a:ext cx="7529654" cy="289560"/>
        </p:xfrm>
        <a:graphic>
          <a:graphicData uri="http://schemas.openxmlformats.org/drawingml/2006/table">
            <a:tbl>
              <a:tblPr firstRow="1" bandRow="1">
                <a:tableStyleId>{775DCB02-9BB8-47FD-8907-85C794F793BA}</a:tableStyleId>
              </a:tblPr>
              <a:tblGrid>
                <a:gridCol w="2036305">
                  <a:extLst>
                    <a:ext uri="{9D8B030D-6E8A-4147-A177-3AD203B41FA5}">
                      <a16:colId xmlns:a16="http://schemas.microsoft.com/office/drawing/2014/main" val="876753522"/>
                    </a:ext>
                  </a:extLst>
                </a:gridCol>
                <a:gridCol w="1201670">
                  <a:extLst>
                    <a:ext uri="{9D8B030D-6E8A-4147-A177-3AD203B41FA5}">
                      <a16:colId xmlns:a16="http://schemas.microsoft.com/office/drawing/2014/main" val="1878592635"/>
                    </a:ext>
                  </a:extLst>
                </a:gridCol>
                <a:gridCol w="1478245">
                  <a:extLst>
                    <a:ext uri="{9D8B030D-6E8A-4147-A177-3AD203B41FA5}">
                      <a16:colId xmlns:a16="http://schemas.microsoft.com/office/drawing/2014/main" val="3579602518"/>
                    </a:ext>
                  </a:extLst>
                </a:gridCol>
                <a:gridCol w="1373337">
                  <a:extLst>
                    <a:ext uri="{9D8B030D-6E8A-4147-A177-3AD203B41FA5}">
                      <a16:colId xmlns:a16="http://schemas.microsoft.com/office/drawing/2014/main" val="770779558"/>
                    </a:ext>
                  </a:extLst>
                </a:gridCol>
                <a:gridCol w="1440097">
                  <a:extLst>
                    <a:ext uri="{9D8B030D-6E8A-4147-A177-3AD203B41FA5}">
                      <a16:colId xmlns:a16="http://schemas.microsoft.com/office/drawing/2014/main" val="2568988047"/>
                    </a:ext>
                  </a:extLst>
                </a:gridCol>
              </a:tblGrid>
              <a:tr h="229296">
                <a:tc>
                  <a:txBody>
                    <a:bodyPr/>
                    <a:lstStyle/>
                    <a:p>
                      <a:pPr algn="l"/>
                      <a:r>
                        <a:rPr lang="en-IN" sz="1300" b="1" i="0" u="none" strike="noStrike" cap="none" dirty="0">
                          <a:solidFill>
                            <a:schemeClr val="tx1"/>
                          </a:solidFill>
                          <a:effectLst/>
                          <a:latin typeface="Mukta" panose="020B0604020202020204" charset="0"/>
                          <a:ea typeface="+mn-ea"/>
                          <a:cs typeface="Mukta" panose="020B0604020202020204" charset="0"/>
                          <a:sym typeface="Arial"/>
                        </a:rPr>
                        <a:t>Response Rate</a:t>
                      </a:r>
                      <a:endParaRPr lang="en-IN" sz="1300" dirty="0">
                        <a:solidFill>
                          <a:schemeClr val="tx1"/>
                        </a:solidFill>
                        <a:latin typeface="Mukta" panose="020B0604020202020204" charset="0"/>
                        <a:cs typeface="Mukta" panose="020B0604020202020204" charset="0"/>
                      </a:endParaRPr>
                    </a:p>
                  </a:txBody>
                  <a:tcPr/>
                </a:tc>
                <a:tc>
                  <a:txBody>
                    <a:bodyPr/>
                    <a:lstStyle/>
                    <a:p>
                      <a:r>
                        <a:rPr lang="en-IN" sz="1300" b="0" dirty="0">
                          <a:solidFill>
                            <a:schemeClr val="bg2">
                              <a:lumMod val="75000"/>
                            </a:schemeClr>
                          </a:solidFill>
                          <a:latin typeface="Mukta" panose="020B0604020202020204" charset="0"/>
                          <a:cs typeface="Mukta" panose="020B0604020202020204" charset="0"/>
                        </a:rPr>
                        <a:t>Moderate</a:t>
                      </a:r>
                    </a:p>
                  </a:txBody>
                  <a:tcPr/>
                </a:tc>
                <a:tc>
                  <a:txBody>
                    <a:bodyPr/>
                    <a:lstStyle/>
                    <a:p>
                      <a:r>
                        <a:rPr lang="en-IN" sz="1300" b="0" dirty="0">
                          <a:solidFill>
                            <a:schemeClr val="bg2">
                              <a:lumMod val="75000"/>
                            </a:schemeClr>
                          </a:solidFill>
                          <a:latin typeface="Mukta" panose="020B0604020202020204" charset="0"/>
                          <a:cs typeface="Mukta" panose="020B0604020202020204" charset="0"/>
                        </a:rPr>
                        <a:t>Moderate</a:t>
                      </a:r>
                    </a:p>
                  </a:txBody>
                  <a:tcPr/>
                </a:tc>
                <a:tc>
                  <a:txBody>
                    <a:bodyPr/>
                    <a:lstStyle/>
                    <a:p>
                      <a:r>
                        <a:rPr lang="en-IN" sz="1300" b="0" dirty="0">
                          <a:solidFill>
                            <a:schemeClr val="bg2">
                              <a:lumMod val="75000"/>
                            </a:schemeClr>
                          </a:solidFill>
                          <a:latin typeface="Mukta" panose="020B0604020202020204" charset="0"/>
                          <a:cs typeface="Mukta" panose="020B0604020202020204" charset="0"/>
                        </a:rPr>
                        <a:t>High</a:t>
                      </a:r>
                    </a:p>
                  </a:txBody>
                  <a:tcPr/>
                </a:tc>
                <a:tc>
                  <a:txBody>
                    <a:bodyPr/>
                    <a:lstStyle/>
                    <a:p>
                      <a:r>
                        <a:rPr lang="en-IN" sz="1300" b="0" dirty="0">
                          <a:solidFill>
                            <a:schemeClr val="bg2">
                              <a:lumMod val="75000"/>
                            </a:schemeClr>
                          </a:solidFill>
                          <a:latin typeface="Mukta" panose="020B0604020202020204" charset="0"/>
                          <a:cs typeface="Mukta" panose="020B0604020202020204" charset="0"/>
                        </a:rPr>
                        <a:t>Moderate</a:t>
                      </a:r>
                    </a:p>
                  </a:txBody>
                  <a:tcPr/>
                </a:tc>
                <a:extLst>
                  <a:ext uri="{0D108BD9-81ED-4DB2-BD59-A6C34878D82A}">
                    <a16:rowId xmlns:a16="http://schemas.microsoft.com/office/drawing/2014/main" val="3850794783"/>
                  </a:ext>
                </a:extLst>
              </a:tr>
            </a:tbl>
          </a:graphicData>
        </a:graphic>
      </p:graphicFrame>
    </p:spTree>
    <p:extLst>
      <p:ext uri="{BB962C8B-B14F-4D97-AF65-F5344CB8AC3E}">
        <p14:creationId xmlns:p14="http://schemas.microsoft.com/office/powerpoint/2010/main" val="58060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15" name="Rectangle 14">
            <a:extLst>
              <a:ext uri="{FF2B5EF4-FFF2-40B4-BE49-F238E27FC236}">
                <a16:creationId xmlns:a16="http://schemas.microsoft.com/office/drawing/2014/main" id="{47843F7E-6728-48D3-B551-4695628D7AE4}"/>
              </a:ext>
            </a:extLst>
          </p:cNvPr>
          <p:cNvSpPr/>
          <p:nvPr/>
        </p:nvSpPr>
        <p:spPr>
          <a:xfrm>
            <a:off x="1343025" y="3866859"/>
            <a:ext cx="6697867" cy="523220"/>
          </a:xfrm>
          <a:prstGeom prst="rect">
            <a:avLst/>
          </a:prstGeom>
        </p:spPr>
        <p:txBody>
          <a:bodyPr wrap="square">
            <a:spAutoFit/>
          </a:bodyPr>
          <a:lstStyle/>
          <a:p>
            <a:r>
              <a:rPr lang="en-US" dirty="0">
                <a:solidFill>
                  <a:schemeClr val="bg2">
                    <a:lumMod val="75000"/>
                  </a:schemeClr>
                </a:solidFill>
                <a:latin typeface="Mukta" panose="020B0604020202020204" charset="0"/>
                <a:cs typeface="Mukta" panose="020B0604020202020204" charset="0"/>
              </a:rPr>
              <a:t>The table illustrate the probability of response for each cluster, as determined by the</a:t>
            </a:r>
          </a:p>
          <a:p>
            <a:r>
              <a:rPr lang="en-US" dirty="0">
                <a:solidFill>
                  <a:schemeClr val="bg2">
                    <a:lumMod val="75000"/>
                  </a:schemeClr>
                </a:solidFill>
                <a:latin typeface="Mukta" panose="020B0604020202020204" charset="0"/>
                <a:cs typeface="Mukta" panose="020B0604020202020204" charset="0"/>
              </a:rPr>
              <a:t> K-Means clustering algorithm.</a:t>
            </a:r>
            <a:endParaRPr lang="en-IN" dirty="0">
              <a:solidFill>
                <a:schemeClr val="bg2">
                  <a:lumMod val="75000"/>
                </a:schemeClr>
              </a:solidFill>
              <a:latin typeface="Mukta" panose="020B0604020202020204" charset="0"/>
              <a:cs typeface="Mukta" panose="020B0604020202020204" charset="0"/>
            </a:endParaRPr>
          </a:p>
        </p:txBody>
      </p:sp>
      <p:graphicFrame>
        <p:nvGraphicFramePr>
          <p:cNvPr id="17" name="Table 16">
            <a:extLst>
              <a:ext uri="{FF2B5EF4-FFF2-40B4-BE49-F238E27FC236}">
                <a16:creationId xmlns:a16="http://schemas.microsoft.com/office/drawing/2014/main" id="{32AC6F65-6903-45F2-9B2B-3AD64F7359E9}"/>
              </a:ext>
            </a:extLst>
          </p:cNvPr>
          <p:cNvGraphicFramePr>
            <a:graphicFrameLocks noGrp="1"/>
          </p:cNvGraphicFramePr>
          <p:nvPr>
            <p:extLst>
              <p:ext uri="{D42A27DB-BD31-4B8C-83A1-F6EECF244321}">
                <p14:modId xmlns:p14="http://schemas.microsoft.com/office/powerpoint/2010/main" val="4150567143"/>
              </p:ext>
            </p:extLst>
          </p:nvPr>
        </p:nvGraphicFramePr>
        <p:xfrm>
          <a:off x="1343025" y="1276641"/>
          <a:ext cx="6457949" cy="2512866"/>
        </p:xfrm>
        <a:graphic>
          <a:graphicData uri="http://schemas.openxmlformats.org/drawingml/2006/table">
            <a:tbl>
              <a:tblPr firstRow="1" bandRow="1">
                <a:tableStyleId>{775DCB02-9BB8-47FD-8907-85C794F793BA}</a:tableStyleId>
              </a:tblPr>
              <a:tblGrid>
                <a:gridCol w="1496575">
                  <a:extLst>
                    <a:ext uri="{9D8B030D-6E8A-4147-A177-3AD203B41FA5}">
                      <a16:colId xmlns:a16="http://schemas.microsoft.com/office/drawing/2014/main" val="1399709676"/>
                    </a:ext>
                  </a:extLst>
                </a:gridCol>
                <a:gridCol w="2403591">
                  <a:extLst>
                    <a:ext uri="{9D8B030D-6E8A-4147-A177-3AD203B41FA5}">
                      <a16:colId xmlns:a16="http://schemas.microsoft.com/office/drawing/2014/main" val="1840616124"/>
                    </a:ext>
                  </a:extLst>
                </a:gridCol>
                <a:gridCol w="2557783">
                  <a:extLst>
                    <a:ext uri="{9D8B030D-6E8A-4147-A177-3AD203B41FA5}">
                      <a16:colId xmlns:a16="http://schemas.microsoft.com/office/drawing/2014/main" val="399265905"/>
                    </a:ext>
                  </a:extLst>
                </a:gridCol>
              </a:tblGrid>
              <a:tr h="492182">
                <a:tc>
                  <a:txBody>
                    <a:bodyPr/>
                    <a:lstStyle/>
                    <a:p>
                      <a:pPr algn="ctr"/>
                      <a:r>
                        <a:rPr lang="en-IN" dirty="0">
                          <a:solidFill>
                            <a:schemeClr val="tx1"/>
                          </a:solidFill>
                        </a:rPr>
                        <a:t>Cluster</a:t>
                      </a:r>
                    </a:p>
                  </a:txBody>
                  <a:tcPr/>
                </a:tc>
                <a:tc>
                  <a:txBody>
                    <a:bodyPr/>
                    <a:lstStyle/>
                    <a:p>
                      <a:pPr algn="ctr"/>
                      <a:r>
                        <a:rPr lang="en-IN" dirty="0">
                          <a:solidFill>
                            <a:schemeClr val="tx1"/>
                          </a:solidFill>
                        </a:rPr>
                        <a:t>Probability of response</a:t>
                      </a:r>
                    </a:p>
                  </a:txBody>
                  <a:tcPr/>
                </a:tc>
                <a:tc>
                  <a:txBody>
                    <a:bodyPr/>
                    <a:lstStyle/>
                    <a:p>
                      <a:pPr algn="ctr"/>
                      <a:r>
                        <a:rPr lang="en-IN" dirty="0">
                          <a:solidFill>
                            <a:schemeClr val="tx1"/>
                          </a:solidFill>
                        </a:rPr>
                        <a:t>Cluster Label</a:t>
                      </a:r>
                    </a:p>
                  </a:txBody>
                  <a:tcPr/>
                </a:tc>
                <a:extLst>
                  <a:ext uri="{0D108BD9-81ED-4DB2-BD59-A6C34878D82A}">
                    <a16:rowId xmlns:a16="http://schemas.microsoft.com/office/drawing/2014/main" val="272589580"/>
                  </a:ext>
                </a:extLst>
              </a:tr>
              <a:tr h="492182">
                <a:tc>
                  <a:txBody>
                    <a:bodyPr/>
                    <a:lstStyle/>
                    <a:p>
                      <a:pPr algn="ctr"/>
                      <a:r>
                        <a:rPr lang="en-IN" dirty="0">
                          <a:latin typeface="Mukta" panose="020B0604020202020204" charset="0"/>
                          <a:cs typeface="Mukta" panose="020B0604020202020204" charset="0"/>
                        </a:rPr>
                        <a:t>0</a:t>
                      </a:r>
                    </a:p>
                  </a:txBody>
                  <a:tcPr/>
                </a:tc>
                <a:tc>
                  <a:txBody>
                    <a:bodyPr/>
                    <a:lstStyle/>
                    <a:p>
                      <a:pPr algn="ctr"/>
                      <a:r>
                        <a:rPr lang="en-IN" dirty="0">
                          <a:latin typeface="Mukta" panose="020B0604020202020204" charset="0"/>
                          <a:cs typeface="Mukta" panose="020B0604020202020204" charset="0"/>
                        </a:rPr>
                        <a:t>0.105754</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bg2">
                              <a:lumMod val="75000"/>
                            </a:schemeClr>
                          </a:solidFill>
                          <a:latin typeface="Mukta" panose="020B0604020202020204" charset="0"/>
                          <a:cs typeface="Mukta" panose="020B0604020202020204" charset="0"/>
                        </a:rPr>
                        <a:t>Premium Spenders</a:t>
                      </a:r>
                    </a:p>
                    <a:p>
                      <a:endParaRPr lang="en-IN" dirty="0">
                        <a:solidFill>
                          <a:schemeClr val="bg2">
                            <a:lumMod val="75000"/>
                          </a:schemeClr>
                        </a:solidFill>
                        <a:latin typeface="Mukta" panose="020B0604020202020204" charset="0"/>
                        <a:cs typeface="Mukta" panose="020B0604020202020204" charset="0"/>
                      </a:endParaRPr>
                    </a:p>
                  </a:txBody>
                  <a:tcPr/>
                </a:tc>
                <a:extLst>
                  <a:ext uri="{0D108BD9-81ED-4DB2-BD59-A6C34878D82A}">
                    <a16:rowId xmlns:a16="http://schemas.microsoft.com/office/drawing/2014/main" val="3052629694"/>
                  </a:ext>
                </a:extLst>
              </a:tr>
              <a:tr h="492182">
                <a:tc>
                  <a:txBody>
                    <a:bodyPr/>
                    <a:lstStyle/>
                    <a:p>
                      <a:pPr algn="ctr"/>
                      <a:r>
                        <a:rPr lang="en-IN" dirty="0">
                          <a:latin typeface="Mukta" panose="020B0604020202020204" charset="0"/>
                          <a:cs typeface="Mukta" panose="020B0604020202020204" charset="0"/>
                        </a:rPr>
                        <a:t>1</a:t>
                      </a:r>
                    </a:p>
                  </a:txBody>
                  <a:tcPr/>
                </a:tc>
                <a:tc>
                  <a:txBody>
                    <a:bodyPr/>
                    <a:lstStyle/>
                    <a:p>
                      <a:pPr algn="ctr"/>
                      <a:r>
                        <a:rPr lang="en-IN" dirty="0">
                          <a:latin typeface="Mukta" panose="020B0604020202020204" charset="0"/>
                          <a:cs typeface="Mukta" panose="020B0604020202020204" charset="0"/>
                        </a:rPr>
                        <a:t>0.105263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bg2">
                              <a:lumMod val="75000"/>
                            </a:schemeClr>
                          </a:solidFill>
                          <a:latin typeface="Mukta" panose="020B0604020202020204" charset="0"/>
                          <a:cs typeface="Mukta" panose="020B0604020202020204" charset="0"/>
                        </a:rPr>
                        <a:t>Web-Centric </a:t>
                      </a:r>
                      <a:r>
                        <a:rPr lang="en-US" b="1" dirty="0" err="1">
                          <a:solidFill>
                            <a:schemeClr val="bg2">
                              <a:lumMod val="75000"/>
                            </a:schemeClr>
                          </a:solidFill>
                          <a:latin typeface="Mukta" panose="020B0604020202020204" charset="0"/>
                          <a:cs typeface="Mukta" panose="020B0604020202020204" charset="0"/>
                        </a:rPr>
                        <a:t>Thrifters</a:t>
                      </a:r>
                      <a:endParaRPr lang="en-US" b="1" dirty="0">
                        <a:solidFill>
                          <a:schemeClr val="bg2">
                            <a:lumMod val="75000"/>
                          </a:schemeClr>
                        </a:solidFill>
                        <a:latin typeface="Mukta" panose="020B0604020202020204" charset="0"/>
                        <a:cs typeface="Mukta" panose="020B0604020202020204" charset="0"/>
                      </a:endParaRPr>
                    </a:p>
                  </a:txBody>
                  <a:tcPr/>
                </a:tc>
                <a:extLst>
                  <a:ext uri="{0D108BD9-81ED-4DB2-BD59-A6C34878D82A}">
                    <a16:rowId xmlns:a16="http://schemas.microsoft.com/office/drawing/2014/main" val="2930609780"/>
                  </a:ext>
                </a:extLst>
              </a:tr>
              <a:tr h="0">
                <a:tc>
                  <a:txBody>
                    <a:bodyPr/>
                    <a:lstStyle/>
                    <a:p>
                      <a:pPr algn="ctr"/>
                      <a:r>
                        <a:rPr lang="en-IN" dirty="0">
                          <a:latin typeface="Mukta" panose="020B0604020202020204" charset="0"/>
                          <a:cs typeface="Mukta" panose="020B0604020202020204" charset="0"/>
                        </a:rPr>
                        <a:t>2</a:t>
                      </a:r>
                    </a:p>
                  </a:txBody>
                  <a:tcPr/>
                </a:tc>
                <a:tc>
                  <a:txBody>
                    <a:bodyPr/>
                    <a:lstStyle/>
                    <a:p>
                      <a:pPr algn="ctr"/>
                      <a:r>
                        <a:rPr lang="en-IN" dirty="0">
                          <a:latin typeface="Mukta" panose="020B0604020202020204" charset="0"/>
                          <a:cs typeface="Mukta" panose="020B0604020202020204" charset="0"/>
                        </a:rPr>
                        <a:t>0.297826</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bg2">
                              <a:lumMod val="75000"/>
                            </a:schemeClr>
                          </a:solidFill>
                          <a:latin typeface="Mukta" panose="020B0604020202020204" charset="0"/>
                          <a:cs typeface="Mukta" panose="020B0604020202020204" charset="0"/>
                        </a:rPr>
                        <a:t>Wealthy Non-Digital Shoppers</a:t>
                      </a:r>
                    </a:p>
                    <a:p>
                      <a:endParaRPr lang="en-IN" dirty="0">
                        <a:solidFill>
                          <a:schemeClr val="bg2">
                            <a:lumMod val="75000"/>
                          </a:schemeClr>
                        </a:solidFill>
                        <a:latin typeface="Mukta" panose="020B0604020202020204" charset="0"/>
                        <a:cs typeface="Mukta" panose="020B0604020202020204" charset="0"/>
                      </a:endParaRPr>
                    </a:p>
                  </a:txBody>
                  <a:tcPr/>
                </a:tc>
                <a:extLst>
                  <a:ext uri="{0D108BD9-81ED-4DB2-BD59-A6C34878D82A}">
                    <a16:rowId xmlns:a16="http://schemas.microsoft.com/office/drawing/2014/main" val="4079757622"/>
                  </a:ext>
                </a:extLst>
              </a:tr>
              <a:tr h="492182">
                <a:tc>
                  <a:txBody>
                    <a:bodyPr/>
                    <a:lstStyle/>
                    <a:p>
                      <a:pPr algn="ctr"/>
                      <a:r>
                        <a:rPr lang="en-IN" dirty="0">
                          <a:latin typeface="Mukta" panose="020B0604020202020204" charset="0"/>
                          <a:cs typeface="Mukta" panose="020B0604020202020204" charset="0"/>
                        </a:rPr>
                        <a:t>3</a:t>
                      </a:r>
                    </a:p>
                  </a:txBody>
                  <a:tcPr/>
                </a:tc>
                <a:tc>
                  <a:txBody>
                    <a:bodyPr/>
                    <a:lstStyle/>
                    <a:p>
                      <a:pPr algn="ctr"/>
                      <a:r>
                        <a:rPr lang="en-IN" dirty="0">
                          <a:latin typeface="Mukta" panose="020B0604020202020204" charset="0"/>
                          <a:cs typeface="Mukta" panose="020B0604020202020204" charset="0"/>
                        </a:rPr>
                        <a:t>0.115727</a:t>
                      </a:r>
                    </a:p>
                  </a:txBody>
                  <a:tcPr/>
                </a:tc>
                <a:tc>
                  <a:txBody>
                    <a:bodyPr/>
                    <a:lstStyle/>
                    <a:p>
                      <a:r>
                        <a:rPr lang="en-US" b="1" dirty="0">
                          <a:solidFill>
                            <a:schemeClr val="bg2">
                              <a:lumMod val="75000"/>
                            </a:schemeClr>
                          </a:solidFill>
                          <a:latin typeface="Mukta" panose="020B0604020202020204" charset="0"/>
                          <a:cs typeface="Mukta" panose="020B0604020202020204" charset="0"/>
                        </a:rPr>
                        <a:t>Stable  Shoppers </a:t>
                      </a:r>
                      <a:endParaRPr lang="en-IN" dirty="0">
                        <a:solidFill>
                          <a:schemeClr val="bg2">
                            <a:lumMod val="75000"/>
                          </a:schemeClr>
                        </a:solidFill>
                        <a:latin typeface="Mukta" panose="020B0604020202020204" charset="0"/>
                        <a:cs typeface="Mukta" panose="020B0604020202020204" charset="0"/>
                      </a:endParaRPr>
                    </a:p>
                  </a:txBody>
                  <a:tcPr/>
                </a:tc>
                <a:extLst>
                  <a:ext uri="{0D108BD9-81ED-4DB2-BD59-A6C34878D82A}">
                    <a16:rowId xmlns:a16="http://schemas.microsoft.com/office/drawing/2014/main" val="1989851846"/>
                  </a:ext>
                </a:extLst>
              </a:tr>
            </a:tbl>
          </a:graphicData>
        </a:graphic>
      </p:graphicFrame>
      <p:sp>
        <p:nvSpPr>
          <p:cNvPr id="18" name="TextBox 17">
            <a:extLst>
              <a:ext uri="{FF2B5EF4-FFF2-40B4-BE49-F238E27FC236}">
                <a16:creationId xmlns:a16="http://schemas.microsoft.com/office/drawing/2014/main" id="{62A05480-EB73-4C96-AE21-17B26DFB3416}"/>
              </a:ext>
            </a:extLst>
          </p:cNvPr>
          <p:cNvSpPr txBox="1"/>
          <p:nvPr/>
        </p:nvSpPr>
        <p:spPr>
          <a:xfrm>
            <a:off x="3276600" y="614718"/>
            <a:ext cx="3019425" cy="415498"/>
          </a:xfrm>
          <a:prstGeom prst="rect">
            <a:avLst/>
          </a:prstGeom>
          <a:noFill/>
        </p:spPr>
        <p:txBody>
          <a:bodyPr wrap="square" rtlCol="0">
            <a:spAutoFit/>
          </a:bodyPr>
          <a:lstStyle/>
          <a:p>
            <a:r>
              <a:rPr lang="en-IN" sz="2100" b="1" dirty="0">
                <a:latin typeface="Plus Jakarta Sans" panose="020B0604020202020204" charset="0"/>
                <a:cs typeface="Plus Jakarta Sans" panose="020B0604020202020204" charset="0"/>
              </a:rPr>
              <a:t>Response Analysis</a:t>
            </a:r>
          </a:p>
        </p:txBody>
      </p:sp>
    </p:spTree>
    <p:extLst>
      <p:ext uri="{BB962C8B-B14F-4D97-AF65-F5344CB8AC3E}">
        <p14:creationId xmlns:p14="http://schemas.microsoft.com/office/powerpoint/2010/main" val="3888589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52"/>
          <p:cNvSpPr txBox="1">
            <a:spLocks noGrp="1"/>
          </p:cNvSpPr>
          <p:nvPr>
            <p:ph type="title"/>
          </p:nvPr>
        </p:nvSpPr>
        <p:spPr>
          <a:xfrm>
            <a:off x="2386950" y="1980300"/>
            <a:ext cx="4370100" cy="1182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6700" dirty="0"/>
              <a:t>Thank You</a:t>
            </a:r>
            <a:endParaRPr sz="67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4" name="Rectangle 3">
            <a:extLst>
              <a:ext uri="{FF2B5EF4-FFF2-40B4-BE49-F238E27FC236}">
                <a16:creationId xmlns:a16="http://schemas.microsoft.com/office/drawing/2014/main" id="{1F0DDF88-28C3-46D5-B8B6-7A9678410887}"/>
              </a:ext>
            </a:extLst>
          </p:cNvPr>
          <p:cNvSpPr/>
          <p:nvPr/>
        </p:nvSpPr>
        <p:spPr>
          <a:xfrm>
            <a:off x="846828" y="1135410"/>
            <a:ext cx="7621793" cy="3323987"/>
          </a:xfrm>
          <a:prstGeom prst="rect">
            <a:avLst/>
          </a:prstGeom>
        </p:spPr>
        <p:txBody>
          <a:bodyPr wrap="square">
            <a:spAutoFit/>
          </a:bodyPr>
          <a:lstStyle/>
          <a:p>
            <a:pPr algn="just"/>
            <a:r>
              <a:rPr lang="en-US" dirty="0">
                <a:latin typeface="Mukta" panose="020B0604020202020204" charset="0"/>
                <a:cs typeface="Mukta" panose="020B0604020202020204" charset="0"/>
              </a:rPr>
              <a:t>Cluster 0 :  </a:t>
            </a:r>
            <a:r>
              <a:rPr lang="en-US" b="1" dirty="0">
                <a:latin typeface="Mukta" panose="020B0604020202020204" charset="0"/>
                <a:cs typeface="Mukta" panose="020B0604020202020204" charset="0"/>
              </a:rPr>
              <a:t>Premium Spenders</a:t>
            </a:r>
          </a:p>
          <a:p>
            <a:pPr algn="just"/>
            <a:r>
              <a:rPr lang="en-US" dirty="0">
                <a:latin typeface="Mukta" panose="020B0604020202020204" charset="0"/>
                <a:cs typeface="Mukta" panose="020B0604020202020204" charset="0"/>
              </a:rPr>
              <a:t> This cluster represents high-income individuals who spend significantly on various product categories and have moderate engagement .</a:t>
            </a:r>
          </a:p>
          <a:p>
            <a:pPr algn="just"/>
            <a:endParaRPr lang="en-US" dirty="0">
              <a:latin typeface="Mukta" panose="020B0604020202020204" charset="0"/>
              <a:cs typeface="Mukta" panose="020B0604020202020204" charset="0"/>
            </a:endParaRPr>
          </a:p>
          <a:p>
            <a:pPr algn="just"/>
            <a:r>
              <a:rPr lang="en-US" dirty="0">
                <a:latin typeface="Mukta" panose="020B0604020202020204" charset="0"/>
                <a:cs typeface="Mukta" panose="020B0604020202020204" charset="0"/>
              </a:rPr>
              <a:t>Cluster 1 :  </a:t>
            </a:r>
            <a:r>
              <a:rPr lang="en-US" b="1" dirty="0">
                <a:latin typeface="Mukta" panose="020B0604020202020204" charset="0"/>
                <a:cs typeface="Mukta" panose="020B0604020202020204" charset="0"/>
              </a:rPr>
              <a:t>Web-Centric </a:t>
            </a:r>
            <a:r>
              <a:rPr lang="en-US" b="1" dirty="0" err="1">
                <a:latin typeface="Mukta" panose="020B0604020202020204" charset="0"/>
                <a:cs typeface="Mukta" panose="020B0604020202020204" charset="0"/>
              </a:rPr>
              <a:t>Thrifters</a:t>
            </a:r>
            <a:endParaRPr lang="en-US" b="1" dirty="0">
              <a:latin typeface="Mukta" panose="020B0604020202020204" charset="0"/>
              <a:cs typeface="Mukta" panose="020B0604020202020204" charset="0"/>
            </a:endParaRPr>
          </a:p>
          <a:p>
            <a:pPr algn="just"/>
            <a:r>
              <a:rPr lang="en-US" dirty="0">
                <a:latin typeface="Mukta" panose="020B0604020202020204" charset="0"/>
                <a:cs typeface="Mukta" panose="020B0604020202020204" charset="0"/>
              </a:rPr>
              <a:t>Low-income and high web engagement but spend less on products. They are younger and have a higher number of kids under 12.</a:t>
            </a:r>
          </a:p>
          <a:p>
            <a:pPr algn="just"/>
            <a:endParaRPr lang="en-US" dirty="0">
              <a:latin typeface="Mukta" panose="020B0604020202020204" charset="0"/>
              <a:cs typeface="Mukta" panose="020B0604020202020204" charset="0"/>
            </a:endParaRPr>
          </a:p>
          <a:p>
            <a:pPr algn="just"/>
            <a:r>
              <a:rPr lang="en-US" dirty="0">
                <a:latin typeface="Mukta" panose="020B0604020202020204" charset="0"/>
                <a:cs typeface="Mukta" panose="020B0604020202020204" charset="0"/>
              </a:rPr>
              <a:t> Cluster 2 : </a:t>
            </a:r>
            <a:r>
              <a:rPr lang="en-US" b="1" dirty="0">
                <a:latin typeface="Mukta" panose="020B0604020202020204" charset="0"/>
                <a:cs typeface="Mukta" panose="020B0604020202020204" charset="0"/>
              </a:rPr>
              <a:t>Wealthy Non-Digital Shoppers</a:t>
            </a:r>
          </a:p>
          <a:p>
            <a:pPr algn="just"/>
            <a:r>
              <a:rPr lang="en-US" dirty="0">
                <a:latin typeface="Mukta" panose="020B0604020202020204" charset="0"/>
                <a:cs typeface="Mukta" panose="020B0604020202020204" charset="0"/>
              </a:rPr>
              <a:t>This cluster includes very high-income individuals who spend extensively across multiple categories but engage less with online platforms.</a:t>
            </a:r>
          </a:p>
          <a:p>
            <a:pPr algn="just"/>
            <a:endParaRPr lang="en-US" dirty="0">
              <a:latin typeface="Mukta" panose="020B0604020202020204" charset="0"/>
              <a:cs typeface="Mukta" panose="020B0604020202020204" charset="0"/>
            </a:endParaRPr>
          </a:p>
          <a:p>
            <a:pPr algn="just"/>
            <a:r>
              <a:rPr lang="en-US" dirty="0">
                <a:latin typeface="Mukta" panose="020B0604020202020204" charset="0"/>
                <a:cs typeface="Mukta" panose="020B0604020202020204" charset="0"/>
              </a:rPr>
              <a:t> Cluster 3 :  </a:t>
            </a:r>
            <a:r>
              <a:rPr lang="en-US" b="1" dirty="0">
                <a:latin typeface="Mukta" panose="020B0604020202020204" charset="0"/>
                <a:cs typeface="Mukta" panose="020B0604020202020204" charset="0"/>
              </a:rPr>
              <a:t>Stable  Shoppers  </a:t>
            </a:r>
          </a:p>
          <a:p>
            <a:pPr algn="just"/>
            <a:r>
              <a:rPr lang="en-US" dirty="0">
                <a:latin typeface="Mukta" panose="020B0604020202020204" charset="0"/>
                <a:cs typeface="Mukta" panose="020B0604020202020204" charset="0"/>
              </a:rPr>
              <a:t>Moderate-income with balanced expenditure across various categories, showing moderate engagement both online and offline</a:t>
            </a:r>
          </a:p>
        </p:txBody>
      </p:sp>
      <p:sp>
        <p:nvSpPr>
          <p:cNvPr id="5" name="TextBox 4">
            <a:extLst>
              <a:ext uri="{FF2B5EF4-FFF2-40B4-BE49-F238E27FC236}">
                <a16:creationId xmlns:a16="http://schemas.microsoft.com/office/drawing/2014/main" id="{D769C047-F857-4AF7-881C-33ACA559DB51}"/>
              </a:ext>
            </a:extLst>
          </p:cNvPr>
          <p:cNvSpPr txBox="1"/>
          <p:nvPr/>
        </p:nvSpPr>
        <p:spPr>
          <a:xfrm>
            <a:off x="3105148" y="573435"/>
            <a:ext cx="4572001" cy="415498"/>
          </a:xfrm>
          <a:prstGeom prst="rect">
            <a:avLst/>
          </a:prstGeom>
          <a:noFill/>
        </p:spPr>
        <p:txBody>
          <a:bodyPr wrap="square" rtlCol="0">
            <a:spAutoFit/>
          </a:bodyPr>
          <a:lstStyle/>
          <a:p>
            <a:r>
              <a:rPr lang="en-IN" sz="2100" b="1" dirty="0">
                <a:latin typeface="Plus Jakarta Sans" panose="020B0604020202020204" charset="0"/>
                <a:cs typeface="Plus Jakarta Sans" panose="020B0604020202020204" charset="0"/>
              </a:rPr>
              <a:t>Cluster Label Summary</a:t>
            </a:r>
          </a:p>
        </p:txBody>
      </p:sp>
    </p:spTree>
    <p:extLst>
      <p:ext uri="{BB962C8B-B14F-4D97-AF65-F5344CB8AC3E}">
        <p14:creationId xmlns:p14="http://schemas.microsoft.com/office/powerpoint/2010/main" val="1848349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4" name="Rectangle 3">
            <a:extLst>
              <a:ext uri="{FF2B5EF4-FFF2-40B4-BE49-F238E27FC236}">
                <a16:creationId xmlns:a16="http://schemas.microsoft.com/office/drawing/2014/main" id="{1F0DDF88-28C3-46D5-B8B6-7A9678410887}"/>
              </a:ext>
            </a:extLst>
          </p:cNvPr>
          <p:cNvSpPr/>
          <p:nvPr/>
        </p:nvSpPr>
        <p:spPr>
          <a:xfrm>
            <a:off x="761103" y="931854"/>
            <a:ext cx="7621793" cy="307777"/>
          </a:xfrm>
          <a:prstGeom prst="rect">
            <a:avLst/>
          </a:prstGeom>
        </p:spPr>
        <p:txBody>
          <a:bodyPr wrap="square">
            <a:spAutoFit/>
          </a:bodyPr>
          <a:lstStyle/>
          <a:p>
            <a:pPr algn="just"/>
            <a:endParaRPr lang="en-US" dirty="0">
              <a:latin typeface="Mukta" panose="020B0604020202020204" charset="0"/>
              <a:cs typeface="Mukta" panose="020B0604020202020204" charset="0"/>
            </a:endParaRPr>
          </a:p>
        </p:txBody>
      </p:sp>
      <p:sp>
        <p:nvSpPr>
          <p:cNvPr id="2" name="Rectangle 1">
            <a:extLst>
              <a:ext uri="{FF2B5EF4-FFF2-40B4-BE49-F238E27FC236}">
                <a16:creationId xmlns:a16="http://schemas.microsoft.com/office/drawing/2014/main" id="{F1B37D80-B28C-426E-8F04-76E25BC7701A}"/>
              </a:ext>
            </a:extLst>
          </p:cNvPr>
          <p:cNvSpPr>
            <a:spLocks noChangeArrowheads="1"/>
          </p:cNvSpPr>
          <p:nvPr/>
        </p:nvSpPr>
        <p:spPr bwMode="auto">
          <a:xfrm>
            <a:off x="761103" y="1301185"/>
            <a:ext cx="7621792"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ukta" panose="020B0604020202020204" charset="0"/>
                <a:cs typeface="Mukta" panose="020B0604020202020204" charset="0"/>
              </a:rPr>
              <a:t>The Silhouette Score </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solidFill>
                  <a:schemeClr val="bg2">
                    <a:lumMod val="75000"/>
                  </a:schemeClr>
                </a:solidFill>
                <a:latin typeface="Mukta" panose="020B0604020202020204" charset="0"/>
                <a:cs typeface="Mukta" panose="020B0604020202020204" charset="0"/>
              </a:rPr>
              <a:t>M</a:t>
            </a:r>
            <a:r>
              <a:rPr kumimoji="0" lang="en-US" altLang="en-US" b="0" i="0" u="none" strike="noStrike" cap="none" normalizeH="0" baseline="0" dirty="0">
                <a:ln>
                  <a:noFill/>
                </a:ln>
                <a:solidFill>
                  <a:schemeClr val="bg2">
                    <a:lumMod val="75000"/>
                  </a:schemeClr>
                </a:solidFill>
                <a:effectLst/>
                <a:latin typeface="Mukta" panose="020B0604020202020204" charset="0"/>
                <a:cs typeface="Mukta" panose="020B0604020202020204" charset="0"/>
              </a:rPr>
              <a:t>easures how well clusters are defined in a clustering algorithm. It evaluates how similar an object is to its own cluster compared to other clusters. The score </a:t>
            </a:r>
            <a:r>
              <a:rPr kumimoji="0" lang="en-US" altLang="en-US" b="1" i="0" u="none" strike="noStrike" cap="none" normalizeH="0" baseline="0" dirty="0">
                <a:ln>
                  <a:noFill/>
                </a:ln>
                <a:solidFill>
                  <a:schemeClr val="bg2">
                    <a:lumMod val="75000"/>
                  </a:schemeClr>
                </a:solidFill>
                <a:effectLst/>
                <a:latin typeface="Mukta" panose="020B0604020202020204" charset="0"/>
                <a:cs typeface="Mukta" panose="020B0604020202020204" charset="0"/>
              </a:rPr>
              <a:t>ranges from -1 to 1,</a:t>
            </a:r>
            <a:r>
              <a:rPr kumimoji="0" lang="en-US" altLang="en-US" b="0" i="0" u="none" strike="noStrike" cap="none" normalizeH="0" baseline="0" dirty="0">
                <a:ln>
                  <a:noFill/>
                </a:ln>
                <a:solidFill>
                  <a:schemeClr val="bg2">
                    <a:lumMod val="75000"/>
                  </a:schemeClr>
                </a:solidFill>
                <a:effectLst/>
                <a:latin typeface="Mukta" panose="020B0604020202020204" charset="0"/>
                <a:cs typeface="Mukta" panose="020B0604020202020204" charset="0"/>
              </a:rPr>
              <a:t> where a higher score indicates better clusters. For each point, the Silhouette Score calculates </a:t>
            </a:r>
            <a:r>
              <a:rPr kumimoji="0" lang="en-US" altLang="en-US" b="0" i="0" u="none" strike="noStrike" cap="none" normalizeH="0" baseline="0" dirty="0" err="1">
                <a:ln>
                  <a:noFill/>
                </a:ln>
                <a:solidFill>
                  <a:schemeClr val="bg2">
                    <a:lumMod val="75000"/>
                  </a:schemeClr>
                </a:solidFill>
                <a:effectLst/>
                <a:latin typeface="Mukta" panose="020B0604020202020204" charset="0"/>
                <a:cs typeface="Mukta" panose="020B0604020202020204" charset="0"/>
              </a:rPr>
              <a:t>cohension</a:t>
            </a:r>
            <a:r>
              <a:rPr lang="en-US" altLang="en-US" dirty="0">
                <a:solidFill>
                  <a:schemeClr val="bg2">
                    <a:lumMod val="75000"/>
                  </a:schemeClr>
                </a:solidFill>
                <a:latin typeface="Mukta" panose="020B0604020202020204" charset="0"/>
                <a:cs typeface="Mukta" panose="020B0604020202020204" charset="0"/>
              </a:rPr>
              <a:t> and separation.</a:t>
            </a:r>
            <a:endParaRPr kumimoji="0" lang="en-US" altLang="en-US" b="0" i="0" u="none" strike="noStrike" cap="none" normalizeH="0" baseline="0" dirty="0">
              <a:ln>
                <a:noFill/>
              </a:ln>
              <a:solidFill>
                <a:schemeClr val="bg2">
                  <a:lumMod val="75000"/>
                </a:schemeClr>
              </a:solidFill>
              <a:effectLst/>
              <a:latin typeface="Mukta" panose="020B0604020202020204" charset="0"/>
              <a:cs typeface="Mukta" panose="020B0604020202020204" charset="0"/>
            </a:endParaRPr>
          </a:p>
        </p:txBody>
      </p:sp>
      <p:sp>
        <p:nvSpPr>
          <p:cNvPr id="5" name="Rectangle 4">
            <a:extLst>
              <a:ext uri="{FF2B5EF4-FFF2-40B4-BE49-F238E27FC236}">
                <a16:creationId xmlns:a16="http://schemas.microsoft.com/office/drawing/2014/main" id="{5E0F1EFF-7718-4DB7-86DC-DAF4E91AB6F8}"/>
              </a:ext>
            </a:extLst>
          </p:cNvPr>
          <p:cNvSpPr/>
          <p:nvPr/>
        </p:nvSpPr>
        <p:spPr>
          <a:xfrm>
            <a:off x="703953" y="2826651"/>
            <a:ext cx="7934325" cy="1384995"/>
          </a:xfrm>
          <a:prstGeom prst="rect">
            <a:avLst/>
          </a:prstGeom>
        </p:spPr>
        <p:txBody>
          <a:bodyPr wrap="square">
            <a:spAutoFit/>
          </a:bodyPr>
          <a:lstStyle/>
          <a:p>
            <a:pPr algn="just"/>
            <a:r>
              <a:rPr lang="en-US" b="1" dirty="0">
                <a:latin typeface="Mukta" panose="020B0604020202020204" charset="0"/>
                <a:cs typeface="Mukta" panose="020B0604020202020204" charset="0"/>
              </a:rPr>
              <a:t>The Davies-Bouldin Index (DBI) </a:t>
            </a:r>
          </a:p>
          <a:p>
            <a:pPr algn="just"/>
            <a:r>
              <a:rPr lang="en-US" dirty="0">
                <a:solidFill>
                  <a:schemeClr val="bg2">
                    <a:lumMod val="75000"/>
                  </a:schemeClr>
                </a:solidFill>
                <a:latin typeface="Mukta" panose="020B0604020202020204" charset="0"/>
                <a:cs typeface="Mukta" panose="020B0604020202020204" charset="0"/>
              </a:rPr>
              <a:t>Is a metric used to evaluate the quality of clustering by measuring the average similarity ratio of each cluster with its most similar cluster. A lower DBI indicates better clustering. It compares intra-cluster distance to distance from other clusters (inter-cluster). It calculates the worst-case ratio between clusters and averages them. </a:t>
            </a:r>
            <a:r>
              <a:rPr lang="en-US" b="1" dirty="0">
                <a:solidFill>
                  <a:schemeClr val="bg2">
                    <a:lumMod val="75000"/>
                  </a:schemeClr>
                </a:solidFill>
                <a:latin typeface="Mukta" panose="020B0604020202020204" charset="0"/>
                <a:cs typeface="Mukta" panose="020B0604020202020204" charset="0"/>
              </a:rPr>
              <a:t>A lower DBI indicates more compact </a:t>
            </a:r>
            <a:r>
              <a:rPr lang="en-US" dirty="0">
                <a:solidFill>
                  <a:schemeClr val="bg2">
                    <a:lumMod val="75000"/>
                  </a:schemeClr>
                </a:solidFill>
                <a:latin typeface="Mukta" panose="020B0604020202020204" charset="0"/>
                <a:cs typeface="Mukta" panose="020B0604020202020204" charset="0"/>
              </a:rPr>
              <a:t>and well-separated clusters.</a:t>
            </a:r>
          </a:p>
          <a:p>
            <a:pPr algn="just"/>
            <a:endParaRPr lang="en-IN" dirty="0">
              <a:solidFill>
                <a:schemeClr val="bg2">
                  <a:lumMod val="75000"/>
                </a:schemeClr>
              </a:solidFill>
            </a:endParaRPr>
          </a:p>
        </p:txBody>
      </p:sp>
      <p:sp>
        <p:nvSpPr>
          <p:cNvPr id="6" name="TextBox 5">
            <a:extLst>
              <a:ext uri="{FF2B5EF4-FFF2-40B4-BE49-F238E27FC236}">
                <a16:creationId xmlns:a16="http://schemas.microsoft.com/office/drawing/2014/main" id="{67DC8D8A-421D-4E25-AABE-97D899F67E17}"/>
              </a:ext>
            </a:extLst>
          </p:cNvPr>
          <p:cNvSpPr txBox="1"/>
          <p:nvPr/>
        </p:nvSpPr>
        <p:spPr>
          <a:xfrm>
            <a:off x="3252786" y="693328"/>
            <a:ext cx="2638425" cy="415498"/>
          </a:xfrm>
          <a:prstGeom prst="rect">
            <a:avLst/>
          </a:prstGeom>
          <a:noFill/>
        </p:spPr>
        <p:txBody>
          <a:bodyPr wrap="square" rtlCol="0">
            <a:spAutoFit/>
          </a:bodyPr>
          <a:lstStyle/>
          <a:p>
            <a:r>
              <a:rPr lang="en-IN" sz="2100" b="1" dirty="0">
                <a:latin typeface="Plus Jakarta Sans" panose="020B0604020202020204" charset="0"/>
                <a:cs typeface="Plus Jakarta Sans" panose="020B0604020202020204" charset="0"/>
              </a:rPr>
              <a:t>Evaluation metrics</a:t>
            </a:r>
          </a:p>
        </p:txBody>
      </p:sp>
    </p:spTree>
    <p:extLst>
      <p:ext uri="{BB962C8B-B14F-4D97-AF65-F5344CB8AC3E}">
        <p14:creationId xmlns:p14="http://schemas.microsoft.com/office/powerpoint/2010/main" val="858195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6" name="Picture 5">
            <a:extLst>
              <a:ext uri="{FF2B5EF4-FFF2-40B4-BE49-F238E27FC236}">
                <a16:creationId xmlns:a16="http://schemas.microsoft.com/office/drawing/2014/main" id="{C12E52EC-070A-48E6-9C78-18A25097D98B}"/>
              </a:ext>
            </a:extLst>
          </p:cNvPr>
          <p:cNvPicPr>
            <a:picLocks noChangeAspect="1"/>
          </p:cNvPicPr>
          <p:nvPr/>
        </p:nvPicPr>
        <p:blipFill>
          <a:blip r:embed="rId3"/>
          <a:stretch>
            <a:fillRect/>
          </a:stretch>
        </p:blipFill>
        <p:spPr>
          <a:xfrm>
            <a:off x="375285" y="517711"/>
            <a:ext cx="3217769" cy="4270730"/>
          </a:xfrm>
          <a:prstGeom prst="rect">
            <a:avLst/>
          </a:prstGeom>
        </p:spPr>
      </p:pic>
      <p:pic>
        <p:nvPicPr>
          <p:cNvPr id="7" name="Picture 6">
            <a:extLst>
              <a:ext uri="{FF2B5EF4-FFF2-40B4-BE49-F238E27FC236}">
                <a16:creationId xmlns:a16="http://schemas.microsoft.com/office/drawing/2014/main" id="{F3D194AC-153B-42DC-9D3D-841F75735939}"/>
              </a:ext>
            </a:extLst>
          </p:cNvPr>
          <p:cNvPicPr>
            <a:picLocks noChangeAspect="1"/>
          </p:cNvPicPr>
          <p:nvPr/>
        </p:nvPicPr>
        <p:blipFill>
          <a:blip r:embed="rId4"/>
          <a:stretch>
            <a:fillRect/>
          </a:stretch>
        </p:blipFill>
        <p:spPr>
          <a:xfrm>
            <a:off x="3593054" y="839124"/>
            <a:ext cx="2969111" cy="3949317"/>
          </a:xfrm>
          <a:prstGeom prst="rect">
            <a:avLst/>
          </a:prstGeom>
        </p:spPr>
      </p:pic>
    </p:spTree>
    <p:extLst>
      <p:ext uri="{BB962C8B-B14F-4D97-AF65-F5344CB8AC3E}">
        <p14:creationId xmlns:p14="http://schemas.microsoft.com/office/powerpoint/2010/main" val="1082474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4" name="Google Shape;454;p38"/>
          <p:cNvSpPr txBox="1">
            <a:spLocks noGrp="1"/>
          </p:cNvSpPr>
          <p:nvPr>
            <p:ph type="subTitle" idx="2"/>
          </p:nvPr>
        </p:nvSpPr>
        <p:spPr>
          <a:xfrm>
            <a:off x="771664" y="849855"/>
            <a:ext cx="7600672" cy="3612579"/>
          </a:xfrm>
          <a:prstGeom prst="rect">
            <a:avLst/>
          </a:prstGeom>
          <a:noFill/>
          <a:ln>
            <a:noFill/>
          </a:ln>
        </p:spPr>
        <p:txBody>
          <a:bodyPr spcFirstLastPara="1" wrap="square" lIns="91425" tIns="91425" rIns="91425" bIns="91425" anchor="ctr" anchorCtr="0">
            <a:noAutofit/>
          </a:bodyPr>
          <a:lstStyle/>
          <a:p>
            <a:pPr algn="just">
              <a:lnSpc>
                <a:spcPct val="150000"/>
              </a:lnSpc>
            </a:pPr>
            <a:r>
              <a:rPr lang="en-US" sz="1800" b="1" dirty="0">
                <a:solidFill>
                  <a:schemeClr val="tx1"/>
                </a:solidFill>
                <a:latin typeface="Plus Jakarta Sans" panose="020B0604020202020204" charset="0"/>
                <a:cs typeface="Plus Jakarta Sans" panose="020B0604020202020204" charset="0"/>
              </a:rPr>
              <a:t>        Problem Statement:</a:t>
            </a:r>
          </a:p>
          <a:p>
            <a:pPr algn="just">
              <a:lnSpc>
                <a:spcPct val="150000"/>
              </a:lnSpc>
            </a:pPr>
            <a:r>
              <a:rPr lang="en-US" dirty="0">
                <a:latin typeface="Mukta" panose="020B0604020202020204" charset="0"/>
                <a:cs typeface="Mukta" panose="020B0604020202020204" charset="0"/>
              </a:rPr>
              <a:t>       Guests are the driving force or the backbone of any retail company like Target. It is imperative to understand Guest purchasing behavior since most marketing strategies are designed around it. In this project we take a subset of guests and try to create guest segments and their response to campaigns. Here we have taken a subset of 2240 Target guests and related information over a 3 month period for various metrics like Demographic information ,Sales in multiple product categories, Response to campaigns etc.</a:t>
            </a:r>
          </a:p>
          <a:p>
            <a:pPr algn="just">
              <a:lnSpc>
                <a:spcPct val="150000"/>
              </a:lnSpc>
            </a:pPr>
            <a:endParaRPr lang="en-US" sz="1500" b="1" dirty="0">
              <a:solidFill>
                <a:schemeClr val="tx1"/>
              </a:solidFill>
              <a:latin typeface="Plus Jakarta Sans" panose="020B0604020202020204" charset="0"/>
              <a:cs typeface="Plus Jakarta Sans" panose="020B0604020202020204" charset="0"/>
            </a:endParaRPr>
          </a:p>
          <a:p>
            <a:r>
              <a:rPr lang="en-US" sz="1500" b="1" dirty="0">
                <a:solidFill>
                  <a:schemeClr val="tx1"/>
                </a:solidFill>
                <a:latin typeface="Plus Jakarta Sans" panose="020B0604020202020204" charset="0"/>
                <a:cs typeface="Plus Jakarta Sans" panose="020B0604020202020204" charset="0"/>
              </a:rPr>
              <a:t>         Objectives: </a:t>
            </a:r>
          </a:p>
          <a:p>
            <a:pPr marL="171450" indent="-1714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dirty="0">
                <a:latin typeface="Mukta" panose="020B0604020202020204" charset="0"/>
                <a:cs typeface="Mukta" panose="020B0604020202020204" charset="0"/>
              </a:rPr>
              <a:t>Identify the best ways to segment guests for personalized marketing and discounts.</a:t>
            </a:r>
          </a:p>
          <a:p>
            <a:pPr marL="171450" indent="-171450">
              <a:lnSpc>
                <a:spcPct val="150000"/>
              </a:lnSpc>
              <a:buFont typeface="Arial" panose="020B0604020202020204" pitchFamily="34" charset="0"/>
              <a:buChar char="•"/>
            </a:pPr>
            <a:r>
              <a:rPr lang="en-US" dirty="0">
                <a:latin typeface="Mukta" panose="020B0604020202020204" charset="0"/>
                <a:cs typeface="Mukta" panose="020B0604020202020204" charset="0"/>
              </a:rPr>
              <a:t>       Analyze how each group responds to campaigns and predict future responses.</a:t>
            </a:r>
          </a:p>
          <a:p>
            <a:pPr marL="0" indent="0"/>
            <a:endParaRPr lang="en-US" sz="1300" dirty="0">
              <a:solidFill>
                <a:srgbClr val="000000"/>
              </a:solidFill>
              <a:latin typeface="Plus Jakarta Sans"/>
              <a:ea typeface="Plus Jakarta Sans"/>
              <a:cs typeface="Plus Jakarta Sans"/>
              <a:sym typeface="Plus Jakart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2" name="Picture 1">
            <a:extLst>
              <a:ext uri="{FF2B5EF4-FFF2-40B4-BE49-F238E27FC236}">
                <a16:creationId xmlns:a16="http://schemas.microsoft.com/office/drawing/2014/main" id="{BEA5D90B-EC6A-430F-AFE0-FC457FB1F1BA}"/>
              </a:ext>
            </a:extLst>
          </p:cNvPr>
          <p:cNvPicPr>
            <a:picLocks noChangeAspect="1"/>
          </p:cNvPicPr>
          <p:nvPr/>
        </p:nvPicPr>
        <p:blipFill>
          <a:blip r:embed="rId3"/>
          <a:stretch>
            <a:fillRect/>
          </a:stretch>
        </p:blipFill>
        <p:spPr>
          <a:xfrm>
            <a:off x="774550" y="788829"/>
            <a:ext cx="3222430" cy="3600291"/>
          </a:xfrm>
          <a:prstGeom prst="rect">
            <a:avLst/>
          </a:prstGeom>
        </p:spPr>
      </p:pic>
      <p:pic>
        <p:nvPicPr>
          <p:cNvPr id="3" name="Picture 2">
            <a:extLst>
              <a:ext uri="{FF2B5EF4-FFF2-40B4-BE49-F238E27FC236}">
                <a16:creationId xmlns:a16="http://schemas.microsoft.com/office/drawing/2014/main" id="{59EED1BF-775B-417C-B1E5-9E87A8EE0C91}"/>
              </a:ext>
            </a:extLst>
          </p:cNvPr>
          <p:cNvPicPr>
            <a:picLocks noChangeAspect="1"/>
          </p:cNvPicPr>
          <p:nvPr/>
        </p:nvPicPr>
        <p:blipFill>
          <a:blip r:embed="rId4"/>
          <a:stretch>
            <a:fillRect/>
          </a:stretch>
        </p:blipFill>
        <p:spPr>
          <a:xfrm>
            <a:off x="4572000" y="920096"/>
            <a:ext cx="3319250" cy="3565841"/>
          </a:xfrm>
          <a:prstGeom prst="rect">
            <a:avLst/>
          </a:prstGeom>
        </p:spPr>
      </p:pic>
    </p:spTree>
    <p:extLst>
      <p:ext uri="{BB962C8B-B14F-4D97-AF65-F5344CB8AC3E}">
        <p14:creationId xmlns:p14="http://schemas.microsoft.com/office/powerpoint/2010/main" val="1305825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txBox="1">
            <a:spLocks noGrp="1"/>
          </p:cNvSpPr>
          <p:nvPr>
            <p:ph type="title"/>
          </p:nvPr>
        </p:nvSpPr>
        <p:spPr>
          <a:xfrm>
            <a:off x="720000" y="423509"/>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IN" sz="2100" dirty="0"/>
              <a:t>Dataset</a:t>
            </a:r>
            <a:endParaRPr sz="2100" dirty="0"/>
          </a:p>
        </p:txBody>
      </p:sp>
      <p:sp>
        <p:nvSpPr>
          <p:cNvPr id="454" name="Google Shape;454;p38"/>
          <p:cNvSpPr txBox="1">
            <a:spLocks noGrp="1"/>
          </p:cNvSpPr>
          <p:nvPr>
            <p:ph type="subTitle" idx="2"/>
          </p:nvPr>
        </p:nvSpPr>
        <p:spPr>
          <a:xfrm>
            <a:off x="913748" y="347309"/>
            <a:ext cx="7704000" cy="3031218"/>
          </a:xfrm>
          <a:prstGeom prst="rect">
            <a:avLst/>
          </a:prstGeom>
          <a:noFill/>
          <a:ln>
            <a:noFill/>
          </a:ln>
        </p:spPr>
        <p:txBody>
          <a:bodyPr spcFirstLastPara="1" wrap="square" lIns="91425" tIns="91425" rIns="91425" bIns="91425" anchor="ctr" anchorCtr="0">
            <a:noAutofit/>
          </a:bodyPr>
          <a:lstStyle/>
          <a:p>
            <a:pPr marL="431800" indent="-285750" algn="just">
              <a:buClr>
                <a:srgbClr val="000000"/>
              </a:buClr>
              <a:buSzPts val="1300"/>
              <a:buFont typeface="Arial" panose="020B0604020202020204" pitchFamily="34" charset="0"/>
              <a:buChar char="•"/>
            </a:pPr>
            <a:r>
              <a:rPr lang="en-IN" sz="1200" dirty="0">
                <a:latin typeface="Plus Jakarta Sans" panose="020B0604020202020204" charset="0"/>
                <a:cs typeface="Plus Jakarta Sans" panose="020B0604020202020204" charset="0"/>
              </a:rPr>
              <a:t>The </a:t>
            </a:r>
            <a:r>
              <a:rPr lang="en-IN" sz="1200" b="1" dirty="0" err="1">
                <a:solidFill>
                  <a:schemeClr val="bg1">
                    <a:lumMod val="10000"/>
                  </a:schemeClr>
                </a:solidFill>
                <a:latin typeface="Plus Jakarta Sans" panose="020B0604020202020204" charset="0"/>
                <a:cs typeface="Plus Jakarta Sans" panose="020B0604020202020204" charset="0"/>
              </a:rPr>
              <a:t>customer_segmentation_data</a:t>
            </a:r>
            <a:r>
              <a:rPr lang="en-IN" sz="1200" b="1" dirty="0">
                <a:solidFill>
                  <a:schemeClr val="bg1">
                    <a:lumMod val="10000"/>
                  </a:schemeClr>
                </a:solidFill>
                <a:latin typeface="Plus Jakarta Sans" panose="020B0604020202020204" charset="0"/>
                <a:cs typeface="Plus Jakarta Sans" panose="020B0604020202020204" charset="0"/>
              </a:rPr>
              <a:t>  </a:t>
            </a:r>
            <a:r>
              <a:rPr lang="en-IN" sz="1200" dirty="0">
                <a:latin typeface="Plus Jakarta Sans" panose="020B0604020202020204" charset="0"/>
                <a:cs typeface="Plus Jakarta Sans" panose="020B0604020202020204" charset="0"/>
              </a:rPr>
              <a:t>contains </a:t>
            </a:r>
            <a:r>
              <a:rPr lang="en-IN" sz="1200" b="1" dirty="0">
                <a:solidFill>
                  <a:schemeClr val="bg1">
                    <a:lumMod val="10000"/>
                  </a:schemeClr>
                </a:solidFill>
                <a:latin typeface="Plus Jakarta Sans" panose="020B0604020202020204" charset="0"/>
                <a:cs typeface="Plus Jakarta Sans" panose="020B0604020202020204" charset="0"/>
              </a:rPr>
              <a:t>2240 rows and 29 columns</a:t>
            </a:r>
            <a:r>
              <a:rPr lang="en-IN" sz="1200" dirty="0">
                <a:latin typeface="Plus Jakarta Sans" panose="020B0604020202020204" charset="0"/>
                <a:cs typeface="Plus Jakarta Sans" panose="020B0604020202020204" charset="0"/>
              </a:rPr>
              <a:t>, namely '</a:t>
            </a:r>
            <a:r>
              <a:rPr lang="en-IN" sz="1200" dirty="0" err="1">
                <a:latin typeface="Plus Jakarta Sans" panose="020B0604020202020204" charset="0"/>
                <a:cs typeface="Plus Jakarta Sans" panose="020B0604020202020204" charset="0"/>
              </a:rPr>
              <a:t>guest_id</a:t>
            </a:r>
            <a:r>
              <a:rPr lang="en-IN" sz="1200" dirty="0">
                <a:latin typeface="Plus Jakarta Sans" panose="020B0604020202020204" charset="0"/>
                <a:cs typeface="Plus Jakarta Sans" panose="020B0604020202020204" charset="0"/>
              </a:rPr>
              <a:t>', '</a:t>
            </a:r>
            <a:r>
              <a:rPr lang="en-IN" sz="1200" dirty="0" err="1">
                <a:latin typeface="Plus Jakarta Sans" panose="020B0604020202020204" charset="0"/>
                <a:cs typeface="Plus Jakarta Sans" panose="020B0604020202020204" charset="0"/>
              </a:rPr>
              <a:t>year_birth</a:t>
            </a:r>
            <a:r>
              <a:rPr lang="en-IN" sz="1200" dirty="0">
                <a:latin typeface="Plus Jakarta Sans" panose="020B0604020202020204" charset="0"/>
                <a:cs typeface="Plus Jakarta Sans" panose="020B0604020202020204" charset="0"/>
              </a:rPr>
              <a:t>', 'education', '</a:t>
            </a:r>
            <a:r>
              <a:rPr lang="en-IN" sz="1200" dirty="0" err="1">
                <a:latin typeface="Plus Jakarta Sans" panose="020B0604020202020204" charset="0"/>
                <a:cs typeface="Plus Jakarta Sans" panose="020B0604020202020204" charset="0"/>
              </a:rPr>
              <a:t>marital_status</a:t>
            </a:r>
            <a:r>
              <a:rPr lang="en-IN" sz="1200" dirty="0">
                <a:latin typeface="Plus Jakarta Sans" panose="020B0604020202020204" charset="0"/>
                <a:cs typeface="Plus Jakarta Sans" panose="020B0604020202020204" charset="0"/>
              </a:rPr>
              <a:t>', 'income', 'kid_le_12', '</a:t>
            </a:r>
            <a:r>
              <a:rPr lang="en-IN" sz="1200" dirty="0" err="1">
                <a:latin typeface="Plus Jakarta Sans" panose="020B0604020202020204" charset="0"/>
                <a:cs typeface="Plus Jakarta Sans" panose="020B0604020202020204" charset="0"/>
              </a:rPr>
              <a:t>kid_teen</a:t>
            </a:r>
            <a:r>
              <a:rPr lang="en-IN" sz="1200" dirty="0">
                <a:latin typeface="Plus Jakarta Sans" panose="020B0604020202020204" charset="0"/>
                <a:cs typeface="Plus Jakarta Sans" panose="020B0604020202020204" charset="0"/>
              </a:rPr>
              <a:t>', '</a:t>
            </a:r>
            <a:r>
              <a:rPr lang="en-IN" sz="1200" dirty="0" err="1">
                <a:latin typeface="Plus Jakarta Sans" panose="020B0604020202020204" charset="0"/>
                <a:cs typeface="Plus Jakarta Sans" panose="020B0604020202020204" charset="0"/>
              </a:rPr>
              <a:t>dt_customer</a:t>
            </a:r>
            <a:r>
              <a:rPr lang="en-IN" sz="1200" dirty="0">
                <a:latin typeface="Plus Jakarta Sans" panose="020B0604020202020204" charset="0"/>
                <a:cs typeface="Plus Jakarta Sans" panose="020B0604020202020204" charset="0"/>
              </a:rPr>
              <a:t>', 'recency', '</a:t>
            </a:r>
            <a:r>
              <a:rPr lang="en-IN" sz="1200" dirty="0" err="1">
                <a:latin typeface="Plus Jakarta Sans" panose="020B0604020202020204" charset="0"/>
                <a:cs typeface="Plus Jakarta Sans" panose="020B0604020202020204" charset="0"/>
              </a:rPr>
              <a:t>amt_wines</a:t>
            </a:r>
            <a:r>
              <a:rPr lang="en-IN" sz="1200" dirty="0">
                <a:latin typeface="Plus Jakarta Sans" panose="020B0604020202020204" charset="0"/>
                <a:cs typeface="Plus Jakarta Sans" panose="020B0604020202020204" charset="0"/>
              </a:rPr>
              <a:t>', '</a:t>
            </a:r>
            <a:r>
              <a:rPr lang="en-IN" sz="1200" dirty="0" err="1">
                <a:latin typeface="Plus Jakarta Sans" panose="020B0604020202020204" charset="0"/>
                <a:cs typeface="Plus Jakarta Sans" panose="020B0604020202020204" charset="0"/>
              </a:rPr>
              <a:t>amt_fruits</a:t>
            </a:r>
            <a:r>
              <a:rPr lang="en-IN" sz="1200" dirty="0">
                <a:latin typeface="Plus Jakarta Sans" panose="020B0604020202020204" charset="0"/>
                <a:cs typeface="Plus Jakarta Sans" panose="020B0604020202020204" charset="0"/>
              </a:rPr>
              <a:t>', '</a:t>
            </a:r>
            <a:r>
              <a:rPr lang="en-IN" sz="1200" dirty="0" err="1">
                <a:latin typeface="Plus Jakarta Sans" panose="020B0604020202020204" charset="0"/>
                <a:cs typeface="Plus Jakarta Sans" panose="020B0604020202020204" charset="0"/>
              </a:rPr>
              <a:t>amt_bake</a:t>
            </a:r>
            <a:r>
              <a:rPr lang="en-IN" sz="1200" dirty="0">
                <a:latin typeface="Plus Jakarta Sans" panose="020B0604020202020204" charset="0"/>
                <a:cs typeface="Plus Jakarta Sans" panose="020B0604020202020204" charset="0"/>
              </a:rPr>
              <a:t>', '</a:t>
            </a:r>
            <a:r>
              <a:rPr lang="en-IN" sz="1200" dirty="0" err="1">
                <a:latin typeface="Plus Jakarta Sans" panose="020B0604020202020204" charset="0"/>
                <a:cs typeface="Plus Jakarta Sans" panose="020B0604020202020204" charset="0"/>
              </a:rPr>
              <a:t>amt_deli</a:t>
            </a:r>
            <a:r>
              <a:rPr lang="en-IN" sz="1200" dirty="0">
                <a:latin typeface="Plus Jakarta Sans" panose="020B0604020202020204" charset="0"/>
                <a:cs typeface="Plus Jakarta Sans" panose="020B0604020202020204" charset="0"/>
              </a:rPr>
              <a:t>', '</a:t>
            </a:r>
            <a:r>
              <a:rPr lang="en-IN" sz="1200" dirty="0" err="1">
                <a:latin typeface="Plus Jakarta Sans" panose="020B0604020202020204" charset="0"/>
                <a:cs typeface="Plus Jakarta Sans" panose="020B0604020202020204" charset="0"/>
              </a:rPr>
              <a:t>amt_sweets</a:t>
            </a:r>
            <a:r>
              <a:rPr lang="en-IN" sz="1200" dirty="0">
                <a:latin typeface="Plus Jakarta Sans" panose="020B0604020202020204" charset="0"/>
                <a:cs typeface="Plus Jakarta Sans" panose="020B0604020202020204" charset="0"/>
              </a:rPr>
              <a:t>', '</a:t>
            </a:r>
            <a:r>
              <a:rPr lang="en-IN" sz="1200" dirty="0" err="1">
                <a:latin typeface="Plus Jakarta Sans" panose="020B0604020202020204" charset="0"/>
                <a:cs typeface="Plus Jakarta Sans" panose="020B0604020202020204" charset="0"/>
              </a:rPr>
              <a:t>amt_meats</a:t>
            </a:r>
            <a:r>
              <a:rPr lang="en-IN" sz="1200" dirty="0">
                <a:latin typeface="Plus Jakarta Sans" panose="020B0604020202020204" charset="0"/>
                <a:cs typeface="Plus Jakarta Sans" panose="020B0604020202020204" charset="0"/>
              </a:rPr>
              <a:t>', '</a:t>
            </a:r>
            <a:r>
              <a:rPr lang="en-IN" sz="1200" dirty="0" err="1">
                <a:latin typeface="Plus Jakarta Sans" panose="020B0604020202020204" charset="0"/>
                <a:cs typeface="Plus Jakarta Sans" panose="020B0604020202020204" charset="0"/>
              </a:rPr>
              <a:t>no_deals</a:t>
            </a:r>
            <a:r>
              <a:rPr lang="en-IN" sz="1200" dirty="0">
                <a:latin typeface="Plus Jakarta Sans" panose="020B0604020202020204" charset="0"/>
                <a:cs typeface="Plus Jakarta Sans" panose="020B0604020202020204" charset="0"/>
              </a:rPr>
              <a:t>', '</a:t>
            </a:r>
            <a:r>
              <a:rPr lang="en-IN" sz="1200" dirty="0" err="1">
                <a:latin typeface="Plus Jakarta Sans" panose="020B0604020202020204" charset="0"/>
                <a:cs typeface="Plus Jakarta Sans" panose="020B0604020202020204" charset="0"/>
              </a:rPr>
              <a:t>no_web</a:t>
            </a:r>
            <a:r>
              <a:rPr lang="en-IN" sz="1200" dirty="0">
                <a:latin typeface="Plus Jakarta Sans" panose="020B0604020202020204" charset="0"/>
                <a:cs typeface="Plus Jakarta Sans" panose="020B0604020202020204" charset="0"/>
              </a:rPr>
              <a:t>', '</a:t>
            </a:r>
            <a:r>
              <a:rPr lang="en-IN" sz="1200" dirty="0" err="1">
                <a:latin typeface="Plus Jakarta Sans" panose="020B0604020202020204" charset="0"/>
                <a:cs typeface="Plus Jakarta Sans" panose="020B0604020202020204" charset="0"/>
              </a:rPr>
              <a:t>no_catalog</a:t>
            </a:r>
            <a:r>
              <a:rPr lang="en-IN" sz="1200" dirty="0">
                <a:latin typeface="Plus Jakarta Sans" panose="020B0604020202020204" charset="0"/>
                <a:cs typeface="Plus Jakarta Sans" panose="020B0604020202020204" charset="0"/>
              </a:rPr>
              <a:t>', '</a:t>
            </a:r>
            <a:r>
              <a:rPr lang="en-IN" sz="1200" dirty="0" err="1">
                <a:latin typeface="Plus Jakarta Sans" panose="020B0604020202020204" charset="0"/>
                <a:cs typeface="Plus Jakarta Sans" panose="020B0604020202020204" charset="0"/>
              </a:rPr>
              <a:t>no_store</a:t>
            </a:r>
            <a:r>
              <a:rPr lang="en-IN" sz="1200" dirty="0">
                <a:latin typeface="Plus Jakarta Sans" panose="020B0604020202020204" charset="0"/>
                <a:cs typeface="Plus Jakarta Sans" panose="020B0604020202020204" charset="0"/>
              </a:rPr>
              <a:t>', '</a:t>
            </a:r>
            <a:r>
              <a:rPr lang="en-IN" sz="1200" dirty="0" err="1">
                <a:latin typeface="Plus Jakarta Sans" panose="020B0604020202020204" charset="0"/>
                <a:cs typeface="Plus Jakarta Sans" panose="020B0604020202020204" charset="0"/>
              </a:rPr>
              <a:t>no_web_visits_month</a:t>
            </a:r>
            <a:r>
              <a:rPr lang="en-IN" sz="1200" dirty="0">
                <a:latin typeface="Plus Jakarta Sans" panose="020B0604020202020204" charset="0"/>
                <a:cs typeface="Plus Jakarta Sans" panose="020B0604020202020204" charset="0"/>
              </a:rPr>
              <a:t>', 'cmp3_accept', 'cmp4_accept', 'cmp5_accept', 'cmp1_accept', 'cmp2_accept', 'complain', '</a:t>
            </a:r>
            <a:r>
              <a:rPr lang="en-IN" sz="1200" dirty="0" err="1">
                <a:latin typeface="Plus Jakarta Sans" panose="020B0604020202020204" charset="0"/>
                <a:cs typeface="Plus Jakarta Sans" panose="020B0604020202020204" charset="0"/>
              </a:rPr>
              <a:t>z_costcontact</a:t>
            </a:r>
            <a:r>
              <a:rPr lang="en-IN" sz="1200" dirty="0">
                <a:latin typeface="Plus Jakarta Sans" panose="020B0604020202020204" charset="0"/>
                <a:cs typeface="Plus Jakarta Sans" panose="020B0604020202020204" charset="0"/>
              </a:rPr>
              <a:t>', '</a:t>
            </a:r>
            <a:r>
              <a:rPr lang="en-IN" sz="1200" dirty="0" err="1">
                <a:latin typeface="Plus Jakarta Sans" panose="020B0604020202020204" charset="0"/>
                <a:cs typeface="Plus Jakarta Sans" panose="020B0604020202020204" charset="0"/>
              </a:rPr>
              <a:t>z_revenue</a:t>
            </a:r>
            <a:r>
              <a:rPr lang="en-IN" sz="1200" dirty="0">
                <a:latin typeface="Plus Jakarta Sans" panose="020B0604020202020204" charset="0"/>
                <a:cs typeface="Plus Jakarta Sans" panose="020B0604020202020204" charset="0"/>
              </a:rPr>
              <a:t>', and 'response’.</a:t>
            </a:r>
          </a:p>
          <a:p>
            <a:pPr marL="431800" indent="-285750" algn="just">
              <a:buClr>
                <a:srgbClr val="000000"/>
              </a:buClr>
              <a:buSzPts val="130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146050" lvl="0" indent="0" algn="just">
              <a:buClr>
                <a:srgbClr val="000000"/>
              </a:buClr>
              <a:buSzPts val="1300"/>
            </a:pPr>
            <a:endParaRPr lang="en-IN" sz="1300" dirty="0">
              <a:solidFill>
                <a:srgbClr val="000000"/>
              </a:solidFill>
              <a:latin typeface="Plus Jakarta Sans"/>
              <a:ea typeface="Plus Jakarta Sans"/>
              <a:cs typeface="Plus Jakarta Sans"/>
              <a:sym typeface="Plus Jakarta Sans"/>
            </a:endParaRPr>
          </a:p>
          <a:p>
            <a:pPr lvl="0" indent="-311150" algn="just">
              <a:buClr>
                <a:srgbClr val="000000"/>
              </a:buClr>
              <a:buSzPts val="1300"/>
              <a:buFont typeface="Plus Jakarta Sans"/>
              <a:buChar char="●"/>
            </a:pPr>
            <a:endParaRPr sz="1300" dirty="0">
              <a:solidFill>
                <a:srgbClr val="000000"/>
              </a:solidFill>
              <a:latin typeface="Plus Jakarta Sans"/>
              <a:ea typeface="Plus Jakarta Sans"/>
              <a:cs typeface="Plus Jakarta Sans"/>
              <a:sym typeface="Plus Jakarta Sans"/>
            </a:endParaRPr>
          </a:p>
        </p:txBody>
      </p:sp>
      <p:pic>
        <p:nvPicPr>
          <p:cNvPr id="9" name="Picture 8">
            <a:extLst>
              <a:ext uri="{FF2B5EF4-FFF2-40B4-BE49-F238E27FC236}">
                <a16:creationId xmlns:a16="http://schemas.microsoft.com/office/drawing/2014/main" id="{B8688603-7C60-406A-A9CF-CB2A93A7A58B}"/>
              </a:ext>
            </a:extLst>
          </p:cNvPr>
          <p:cNvPicPr>
            <a:picLocks noChangeAspect="1"/>
          </p:cNvPicPr>
          <p:nvPr/>
        </p:nvPicPr>
        <p:blipFill>
          <a:blip r:embed="rId3"/>
          <a:stretch>
            <a:fillRect/>
          </a:stretch>
        </p:blipFill>
        <p:spPr>
          <a:xfrm>
            <a:off x="2391415" y="2149810"/>
            <a:ext cx="4532619" cy="2646381"/>
          </a:xfrm>
          <a:prstGeom prst="rect">
            <a:avLst/>
          </a:prstGeom>
        </p:spPr>
      </p:pic>
    </p:spTree>
    <p:extLst>
      <p:ext uri="{BB962C8B-B14F-4D97-AF65-F5344CB8AC3E}">
        <p14:creationId xmlns:p14="http://schemas.microsoft.com/office/powerpoint/2010/main" val="3763309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2"/>
          <p:cNvSpPr txBox="1">
            <a:spLocks noGrp="1"/>
          </p:cNvSpPr>
          <p:nvPr>
            <p:ph type="title"/>
          </p:nvPr>
        </p:nvSpPr>
        <p:spPr>
          <a:xfrm>
            <a:off x="720000" y="541907"/>
            <a:ext cx="7704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3200"/>
              <a:buNone/>
            </a:pPr>
            <a:r>
              <a:rPr lang="en" sz="2100" dirty="0"/>
              <a:t>Data Preprocessing</a:t>
            </a:r>
            <a:endParaRPr sz="2100" dirty="0"/>
          </a:p>
        </p:txBody>
      </p:sp>
      <p:graphicFrame>
        <p:nvGraphicFramePr>
          <p:cNvPr id="2" name="Table 1">
            <a:extLst>
              <a:ext uri="{FF2B5EF4-FFF2-40B4-BE49-F238E27FC236}">
                <a16:creationId xmlns:a16="http://schemas.microsoft.com/office/drawing/2014/main" id="{F4A288B6-4F70-46F9-9C63-F0A93074ACF3}"/>
              </a:ext>
            </a:extLst>
          </p:cNvPr>
          <p:cNvGraphicFramePr>
            <a:graphicFrameLocks noGrp="1"/>
          </p:cNvGraphicFramePr>
          <p:nvPr>
            <p:extLst>
              <p:ext uri="{D42A27DB-BD31-4B8C-83A1-F6EECF244321}">
                <p14:modId xmlns:p14="http://schemas.microsoft.com/office/powerpoint/2010/main" val="3957946462"/>
              </p:ext>
            </p:extLst>
          </p:nvPr>
        </p:nvGraphicFramePr>
        <p:xfrm>
          <a:off x="910312" y="1033772"/>
          <a:ext cx="7703999" cy="3579617"/>
        </p:xfrm>
        <a:graphic>
          <a:graphicData uri="http://schemas.openxmlformats.org/drawingml/2006/table">
            <a:tbl>
              <a:tblPr>
                <a:noFill/>
                <a:tableStyleId>{F419A280-AE36-4E56-B8B6-179A438A9C62}</a:tableStyleId>
              </a:tblPr>
              <a:tblGrid>
                <a:gridCol w="2098327">
                  <a:extLst>
                    <a:ext uri="{9D8B030D-6E8A-4147-A177-3AD203B41FA5}">
                      <a16:colId xmlns:a16="http://schemas.microsoft.com/office/drawing/2014/main" val="2672442406"/>
                    </a:ext>
                  </a:extLst>
                </a:gridCol>
                <a:gridCol w="5605672">
                  <a:extLst>
                    <a:ext uri="{9D8B030D-6E8A-4147-A177-3AD203B41FA5}">
                      <a16:colId xmlns:a16="http://schemas.microsoft.com/office/drawing/2014/main" val="303131128"/>
                    </a:ext>
                  </a:extLst>
                </a:gridCol>
              </a:tblGrid>
              <a:tr h="751655">
                <a:tc>
                  <a:txBody>
                    <a:bodyPr/>
                    <a:lstStyle/>
                    <a:p>
                      <a:pPr marL="0" marR="0" lvl="0" indent="0" algn="l" rtl="0">
                        <a:lnSpc>
                          <a:spcPct val="100000"/>
                        </a:lnSpc>
                        <a:spcBef>
                          <a:spcPts val="0"/>
                        </a:spcBef>
                        <a:spcAft>
                          <a:spcPts val="0"/>
                        </a:spcAft>
                        <a:buClr>
                          <a:srgbClr val="000000"/>
                        </a:buClr>
                        <a:buSzPts val="2000"/>
                        <a:buFont typeface="Arial"/>
                        <a:buNone/>
                      </a:pPr>
                      <a:r>
                        <a:rPr lang="en-US" sz="1400" b="0" dirty="0">
                          <a:latin typeface="Mukta" panose="020B0604020202020204" charset="0"/>
                          <a:cs typeface="Mukta" panose="020B0604020202020204" charset="0"/>
                        </a:rPr>
                        <a:t>Missing Values </a:t>
                      </a:r>
                      <a:endParaRPr sz="1400" b="0" u="none" strike="noStrike" cap="none" dirty="0">
                        <a:solidFill>
                          <a:schemeClr val="dk1"/>
                        </a:solidFill>
                        <a:latin typeface="Plus Jakarta Sans SemiBold"/>
                        <a:ea typeface="Plus Jakarta Sans SemiBold"/>
                        <a:cs typeface="Plus Jakarta Sans SemiBold"/>
                        <a:sym typeface="Plus Jakarta Sans SemiBold"/>
                      </a:endParaRPr>
                    </a:p>
                  </a:txBody>
                  <a:tcPr marL="91425" marR="91425" marT="91425" marB="91425" anchor="ctr">
                    <a:lnL w="9525" cap="flat" cmpd="sng">
                      <a:solidFill>
                        <a:schemeClr val="dk1">
                          <a:alpha val="0"/>
                        </a:schemeClr>
                      </a:solidFill>
                      <a:prstDash val="solid"/>
                      <a:round/>
                      <a:headEnd type="none" w="sm" len="sm"/>
                      <a:tailEnd type="none" w="sm" len="sm"/>
                    </a:lnL>
                    <a:lnR w="19050" cap="flat" cmpd="sng">
                      <a:solidFill>
                        <a:schemeClr val="accen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4"/>
                    </a:solidFill>
                  </a:tcPr>
                </a:tc>
                <a:tc>
                  <a:txBody>
                    <a:bodyPr/>
                    <a:lstStyle/>
                    <a:p>
                      <a:pPr marL="0" marR="0" lvl="0" indent="0" algn="l" rtl="0">
                        <a:lnSpc>
                          <a:spcPct val="100000"/>
                        </a:lnSpc>
                        <a:spcBef>
                          <a:spcPts val="0"/>
                        </a:spcBef>
                        <a:spcAft>
                          <a:spcPts val="0"/>
                        </a:spcAft>
                        <a:buClr>
                          <a:srgbClr val="000000"/>
                        </a:buClr>
                        <a:buSzPts val="2000"/>
                        <a:buFont typeface="Arial"/>
                        <a:buNone/>
                      </a:pPr>
                      <a:endParaRPr lang="en-US" sz="1300" u="none" strike="noStrike" cap="none" dirty="0">
                        <a:solidFill>
                          <a:srgbClr val="433833"/>
                        </a:solidFill>
                        <a:latin typeface="Plus Jakarta Sans SemiBold"/>
                        <a:ea typeface="Plus Jakarta Sans SemiBold"/>
                        <a:cs typeface="Plus Jakarta Sans SemiBold"/>
                        <a:sym typeface="Plus Jakarta Sans SemiBold"/>
                      </a:endParaRPr>
                    </a:p>
                    <a:p>
                      <a:pPr marL="0" marR="0" lvl="0" indent="0" algn="l" rtl="0">
                        <a:lnSpc>
                          <a:spcPct val="100000"/>
                        </a:lnSpc>
                        <a:spcBef>
                          <a:spcPts val="0"/>
                        </a:spcBef>
                        <a:spcAft>
                          <a:spcPts val="0"/>
                        </a:spcAft>
                        <a:buClr>
                          <a:srgbClr val="000000"/>
                        </a:buClr>
                        <a:buSzPts val="2000"/>
                        <a:buFont typeface="Arial"/>
                        <a:buNone/>
                      </a:pPr>
                      <a:r>
                        <a:rPr lang="en-US" sz="1300" u="none" strike="noStrike" cap="none" dirty="0">
                          <a:solidFill>
                            <a:schemeClr val="bg2">
                              <a:lumMod val="75000"/>
                            </a:schemeClr>
                          </a:solidFill>
                          <a:latin typeface="Mukta" panose="020B0604020202020204" charset="0"/>
                          <a:ea typeface="Plus Jakarta Sans SemiBold"/>
                          <a:cs typeface="Mukta" panose="020B0604020202020204" charset="0"/>
                          <a:sym typeface="Plus Jakarta Sans SemiBold"/>
                        </a:rPr>
                        <a:t>The </a:t>
                      </a:r>
                      <a:r>
                        <a:rPr lang="en-US" sz="1300" b="1" u="none" strike="noStrike" cap="none" dirty="0">
                          <a:solidFill>
                            <a:schemeClr val="bg2">
                              <a:lumMod val="75000"/>
                            </a:schemeClr>
                          </a:solidFill>
                          <a:latin typeface="Mukta" panose="020B0604020202020204" charset="0"/>
                          <a:ea typeface="Plus Jakarta Sans SemiBold"/>
                          <a:cs typeface="Mukta" panose="020B0604020202020204" charset="0"/>
                          <a:sym typeface="Plus Jakarta Sans SemiBold"/>
                        </a:rPr>
                        <a:t>24 missing values </a:t>
                      </a:r>
                      <a:r>
                        <a:rPr lang="en-US" sz="1300" u="none" strike="noStrike" cap="none" dirty="0">
                          <a:solidFill>
                            <a:schemeClr val="bg2">
                              <a:lumMod val="75000"/>
                            </a:schemeClr>
                          </a:solidFill>
                          <a:latin typeface="Mukta" panose="020B0604020202020204" charset="0"/>
                          <a:ea typeface="Plus Jakarta Sans SemiBold"/>
                          <a:cs typeface="Mukta" panose="020B0604020202020204" charset="0"/>
                          <a:sym typeface="Plus Jakarta Sans SemiBold"/>
                        </a:rPr>
                        <a:t>in the 'income' column were imputed using the median income, grouped by 'education' and 'age.'</a:t>
                      </a:r>
                      <a:endParaRPr sz="1300" u="none" strike="noStrike" cap="none" dirty="0">
                        <a:solidFill>
                          <a:schemeClr val="bg2">
                            <a:lumMod val="75000"/>
                          </a:schemeClr>
                        </a:solidFill>
                        <a:latin typeface="Mukta" panose="020B0604020202020204" charset="0"/>
                        <a:ea typeface="Plus Jakarta Sans SemiBold"/>
                        <a:cs typeface="Mukta" panose="020B0604020202020204" charset="0"/>
                        <a:sym typeface="Plus Jakarta Sans SemiBold"/>
                      </a:endParaRPr>
                    </a:p>
                  </a:txBody>
                  <a:tcPr marL="91425" marR="91425" marT="91425" marB="91425" anchor="ctr">
                    <a:lnL w="19050" cap="flat" cmpd="sng">
                      <a:solidFill>
                        <a:schemeClr val="accent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2973282762"/>
                  </a:ext>
                </a:extLst>
              </a:tr>
              <a:tr h="688802">
                <a:tc>
                  <a:txBody>
                    <a:bodyPr/>
                    <a:lstStyle/>
                    <a:p>
                      <a:pPr marL="0" marR="0" lvl="0" indent="0" algn="l" rtl="0">
                        <a:lnSpc>
                          <a:spcPct val="100000"/>
                        </a:lnSpc>
                        <a:spcBef>
                          <a:spcPts val="0"/>
                        </a:spcBef>
                        <a:spcAft>
                          <a:spcPts val="0"/>
                        </a:spcAft>
                        <a:buClr>
                          <a:srgbClr val="000000"/>
                        </a:buClr>
                        <a:buSzPts val="1400"/>
                        <a:buFont typeface="Arial"/>
                        <a:buNone/>
                      </a:pPr>
                      <a:r>
                        <a:rPr lang="en-US" sz="1400" b="0" dirty="0">
                          <a:latin typeface="Mukta" panose="020B0604020202020204" charset="0"/>
                          <a:cs typeface="Mukta" panose="020B0604020202020204" charset="0"/>
                        </a:rPr>
                        <a:t>Encoding Categorical Features </a:t>
                      </a:r>
                      <a:endParaRPr sz="1400" b="0" u="none" strike="noStrike" cap="none" dirty="0">
                        <a:solidFill>
                          <a:schemeClr val="dk1"/>
                        </a:solidFill>
                        <a:latin typeface="Plus Jakarta Sans SemiBold"/>
                        <a:ea typeface="Plus Jakarta Sans SemiBold"/>
                        <a:cs typeface="Plus Jakarta Sans SemiBold"/>
                        <a:sym typeface="Plus Jakarta Sans SemiBold"/>
                      </a:endParaRPr>
                    </a:p>
                  </a:txBody>
                  <a:tcPr marL="91425" marR="91425" marT="91425" marB="91425" anchor="ctr">
                    <a:lnL w="9525" cap="flat" cmpd="sng">
                      <a:solidFill>
                        <a:schemeClr val="dk1">
                          <a:alpha val="0"/>
                        </a:schemeClr>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4"/>
                    </a:solidFill>
                  </a:tcPr>
                </a:tc>
                <a:tc>
                  <a:txBody>
                    <a:bodyPr/>
                    <a:lstStyle/>
                    <a:p>
                      <a:pPr marL="0" marR="0" lvl="0" indent="0" algn="l" defTabSz="914400" rtl="0" eaLnBrk="1" fontAlgn="auto" latinLnBrk="0" hangingPunct="1">
                        <a:lnSpc>
                          <a:spcPct val="115000"/>
                        </a:lnSpc>
                        <a:spcBef>
                          <a:spcPts val="1500"/>
                        </a:spcBef>
                        <a:spcAft>
                          <a:spcPts val="0"/>
                        </a:spcAft>
                        <a:buClr>
                          <a:srgbClr val="000000"/>
                        </a:buClr>
                        <a:buSzTx/>
                        <a:buFont typeface="Arial"/>
                        <a:buNone/>
                        <a:tabLst/>
                        <a:defRPr/>
                      </a:pPr>
                      <a:r>
                        <a:rPr lang="en-US" sz="1300" b="1" dirty="0">
                          <a:solidFill>
                            <a:schemeClr val="bg2">
                              <a:lumMod val="75000"/>
                            </a:schemeClr>
                          </a:solidFill>
                          <a:latin typeface="Mukta"/>
                          <a:ea typeface="Mukta"/>
                          <a:cs typeface="Mukta"/>
                          <a:sym typeface="Mukta"/>
                        </a:rPr>
                        <a:t>Ordinal encoding </a:t>
                      </a:r>
                      <a:r>
                        <a:rPr lang="en-US" sz="1300" b="0" dirty="0">
                          <a:solidFill>
                            <a:schemeClr val="bg2">
                              <a:lumMod val="75000"/>
                            </a:schemeClr>
                          </a:solidFill>
                          <a:latin typeface="Mukta"/>
                          <a:ea typeface="Mukta"/>
                          <a:cs typeface="Mukta"/>
                          <a:sym typeface="Mukta"/>
                        </a:rPr>
                        <a:t>was used to transform ‘education’ and ‘</a:t>
                      </a:r>
                      <a:r>
                        <a:rPr lang="en-US" sz="1300" b="0" dirty="0" err="1">
                          <a:solidFill>
                            <a:schemeClr val="bg2">
                              <a:lumMod val="75000"/>
                            </a:schemeClr>
                          </a:solidFill>
                          <a:latin typeface="Mukta"/>
                          <a:ea typeface="Mukta"/>
                          <a:cs typeface="Mukta"/>
                          <a:sym typeface="Mukta"/>
                        </a:rPr>
                        <a:t>marital_status</a:t>
                      </a:r>
                      <a:r>
                        <a:rPr lang="en-US" sz="1300" b="0" dirty="0">
                          <a:solidFill>
                            <a:schemeClr val="bg2">
                              <a:lumMod val="75000"/>
                            </a:schemeClr>
                          </a:solidFill>
                          <a:latin typeface="Mukta"/>
                          <a:ea typeface="Mukta"/>
                          <a:cs typeface="Mukta"/>
                          <a:sym typeface="Mukta"/>
                        </a:rPr>
                        <a:t>’ to numerical format.</a:t>
                      </a:r>
                    </a:p>
                  </a:txBody>
                  <a:tcPr marL="91425" marR="91425" marT="91425" marB="91425" anchor="ctr">
                    <a:lnL w="19050" cap="flat" cmpd="sng">
                      <a:solidFill>
                        <a:schemeClr val="accent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499016064"/>
                  </a:ext>
                </a:extLst>
              </a:tr>
              <a:tr h="688802">
                <a:tc>
                  <a:txBody>
                    <a:bodyPr/>
                    <a:lstStyle/>
                    <a:p>
                      <a:pPr marL="0" marR="0" lvl="0" indent="0" algn="l" rtl="0">
                        <a:lnSpc>
                          <a:spcPct val="100000"/>
                        </a:lnSpc>
                        <a:spcBef>
                          <a:spcPts val="0"/>
                        </a:spcBef>
                        <a:spcAft>
                          <a:spcPts val="0"/>
                        </a:spcAft>
                        <a:buClr>
                          <a:schemeClr val="dk1"/>
                        </a:buClr>
                        <a:buSzPts val="1100"/>
                        <a:buFont typeface="Arial"/>
                        <a:buNone/>
                      </a:pPr>
                      <a:r>
                        <a:rPr lang="en-IN" sz="1400" dirty="0">
                          <a:latin typeface="Mukta" panose="020B0604020202020204" charset="0"/>
                          <a:cs typeface="Mukta" panose="020B0604020202020204" charset="0"/>
                        </a:rPr>
                        <a:t>Removing Uninformative Features</a:t>
                      </a:r>
                      <a:endParaRPr sz="1400" u="none" strike="noStrike" cap="none" dirty="0">
                        <a:solidFill>
                          <a:schemeClr val="dk1"/>
                        </a:solidFill>
                        <a:latin typeface="Mukta" panose="020B0604020202020204" charset="0"/>
                        <a:ea typeface="Plus Jakarta Sans SemiBold"/>
                        <a:cs typeface="Mukta" panose="020B0604020202020204" charset="0"/>
                        <a:sym typeface="Plus Jakarta Sans SemiBold"/>
                      </a:endParaRPr>
                    </a:p>
                  </a:txBody>
                  <a:tcPr marL="91425" marR="91425" marT="91425" marB="91425" anchor="ctr">
                    <a:lnL w="9525" cap="flat" cmpd="sng">
                      <a:solidFill>
                        <a:schemeClr val="dk1">
                          <a:alpha val="0"/>
                        </a:schemeClr>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4"/>
                    </a:solidFill>
                  </a:tcPr>
                </a:tc>
                <a:tc>
                  <a:txBody>
                    <a:bodyPr/>
                    <a:lstStyle/>
                    <a:p>
                      <a:pPr marL="0" marR="0" lvl="0" indent="0" algn="l" defTabSz="914400" rtl="0" eaLnBrk="1" fontAlgn="auto" latinLnBrk="0" hangingPunct="1">
                        <a:lnSpc>
                          <a:spcPct val="115000"/>
                        </a:lnSpc>
                        <a:spcBef>
                          <a:spcPts val="1500"/>
                        </a:spcBef>
                        <a:spcAft>
                          <a:spcPts val="0"/>
                        </a:spcAft>
                        <a:buClr>
                          <a:srgbClr val="000000"/>
                        </a:buClr>
                        <a:buSzTx/>
                        <a:buFont typeface="Arial"/>
                        <a:buNone/>
                        <a:tabLst/>
                        <a:defRPr/>
                      </a:pPr>
                      <a:r>
                        <a:rPr lang="en-US" sz="1300" dirty="0">
                          <a:solidFill>
                            <a:schemeClr val="bg2">
                              <a:lumMod val="75000"/>
                            </a:schemeClr>
                          </a:solidFill>
                          <a:latin typeface="Mukta" panose="020B0604020202020204" charset="0"/>
                          <a:cs typeface="Mukta" panose="020B0604020202020204" charset="0"/>
                        </a:rPr>
                        <a:t>Columns with </a:t>
                      </a:r>
                      <a:r>
                        <a:rPr lang="en-US" sz="1300" b="1" dirty="0">
                          <a:solidFill>
                            <a:schemeClr val="bg2">
                              <a:lumMod val="75000"/>
                            </a:schemeClr>
                          </a:solidFill>
                          <a:latin typeface="Mukta" panose="020B0604020202020204" charset="0"/>
                          <a:cs typeface="Mukta" panose="020B0604020202020204" charset="0"/>
                        </a:rPr>
                        <a:t>one unique value</a:t>
                      </a:r>
                      <a:r>
                        <a:rPr lang="en-US" sz="1300" dirty="0">
                          <a:solidFill>
                            <a:schemeClr val="bg2">
                              <a:lumMod val="75000"/>
                            </a:schemeClr>
                          </a:solidFill>
                          <a:latin typeface="Mukta" panose="020B0604020202020204" charset="0"/>
                          <a:cs typeface="Mukta" panose="020B0604020202020204" charset="0"/>
                        </a:rPr>
                        <a:t>, namely '</a:t>
                      </a:r>
                      <a:r>
                        <a:rPr lang="en-US" sz="1300" dirty="0" err="1">
                          <a:solidFill>
                            <a:schemeClr val="bg2">
                              <a:lumMod val="75000"/>
                            </a:schemeClr>
                          </a:solidFill>
                          <a:latin typeface="Mukta" panose="020B0604020202020204" charset="0"/>
                          <a:cs typeface="Mukta" panose="020B0604020202020204" charset="0"/>
                        </a:rPr>
                        <a:t>z_costcontact</a:t>
                      </a:r>
                      <a:r>
                        <a:rPr lang="en-US" sz="1300" dirty="0">
                          <a:solidFill>
                            <a:schemeClr val="bg2">
                              <a:lumMod val="75000"/>
                            </a:schemeClr>
                          </a:solidFill>
                          <a:latin typeface="Mukta" panose="020B0604020202020204" charset="0"/>
                          <a:cs typeface="Mukta" panose="020B0604020202020204" charset="0"/>
                        </a:rPr>
                        <a:t>’  and '</a:t>
                      </a:r>
                      <a:r>
                        <a:rPr lang="en-US" sz="1300" dirty="0" err="1">
                          <a:solidFill>
                            <a:schemeClr val="bg2">
                              <a:lumMod val="75000"/>
                            </a:schemeClr>
                          </a:solidFill>
                          <a:latin typeface="Mukta" panose="020B0604020202020204" charset="0"/>
                          <a:cs typeface="Mukta" panose="020B0604020202020204" charset="0"/>
                        </a:rPr>
                        <a:t>z_revenue</a:t>
                      </a:r>
                      <a:r>
                        <a:rPr lang="en-US" sz="1300" dirty="0">
                          <a:solidFill>
                            <a:schemeClr val="bg2">
                              <a:lumMod val="75000"/>
                            </a:schemeClr>
                          </a:solidFill>
                          <a:latin typeface="Mukta" panose="020B0604020202020204" charset="0"/>
                          <a:cs typeface="Mukta" panose="020B0604020202020204" charset="0"/>
                        </a:rPr>
                        <a:t>’ were dropped.</a:t>
                      </a:r>
                      <a:endParaRPr lang="en-US" sz="1300" dirty="0">
                        <a:solidFill>
                          <a:schemeClr val="bg2">
                            <a:lumMod val="75000"/>
                          </a:schemeClr>
                        </a:solidFill>
                        <a:latin typeface="Mukta" panose="020B0604020202020204" charset="0"/>
                        <a:ea typeface="Mukta"/>
                        <a:cs typeface="Mukta" panose="020B0604020202020204" charset="0"/>
                        <a:sym typeface="Mukta"/>
                      </a:endParaRPr>
                    </a:p>
                  </a:txBody>
                  <a:tcPr marL="91425" marR="91425" marT="91425" marB="91425" anchor="ctr">
                    <a:lnL w="19050" cap="flat" cmpd="sng">
                      <a:solidFill>
                        <a:schemeClr val="accent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287618211"/>
                  </a:ext>
                </a:extLst>
              </a:tr>
              <a:tr h="751655">
                <a:tc>
                  <a:txBody>
                    <a:bodyPr/>
                    <a:lstStyle/>
                    <a:p>
                      <a:pPr marL="0" marR="0" lvl="0" indent="0" algn="l" rtl="0">
                        <a:lnSpc>
                          <a:spcPct val="100000"/>
                        </a:lnSpc>
                        <a:spcBef>
                          <a:spcPts val="0"/>
                        </a:spcBef>
                        <a:spcAft>
                          <a:spcPts val="0"/>
                        </a:spcAft>
                        <a:buClr>
                          <a:schemeClr val="dk1"/>
                        </a:buClr>
                        <a:buSzPts val="1100"/>
                        <a:buFont typeface="Arial"/>
                        <a:buNone/>
                      </a:pPr>
                      <a:r>
                        <a:rPr lang="en-US" sz="1400" b="0" dirty="0">
                          <a:latin typeface="Mukta" panose="020B0604020202020204" charset="0"/>
                          <a:cs typeface="Mukta" panose="020B0604020202020204" charset="0"/>
                        </a:rPr>
                        <a:t>Derived Features </a:t>
                      </a:r>
                      <a:endParaRPr sz="1400" b="0" u="none" strike="noStrike" cap="none" dirty="0">
                        <a:solidFill>
                          <a:schemeClr val="dk1"/>
                        </a:solidFill>
                        <a:latin typeface="Plus Jakarta Sans SemiBold"/>
                        <a:ea typeface="Plus Jakarta Sans SemiBold"/>
                        <a:cs typeface="Plus Jakarta Sans SemiBold"/>
                        <a:sym typeface="Plus Jakarta Sans SemiBold"/>
                      </a:endParaRPr>
                    </a:p>
                  </a:txBody>
                  <a:tcPr marL="91425" marR="91425" marT="91425" marB="91425" anchor="ctr">
                    <a:lnL w="9525" cap="flat" cmpd="sng">
                      <a:solidFill>
                        <a:schemeClr val="dk1">
                          <a:alpha val="0"/>
                        </a:schemeClr>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300" dirty="0">
                          <a:solidFill>
                            <a:schemeClr val="bg2">
                              <a:lumMod val="75000"/>
                            </a:schemeClr>
                          </a:solidFill>
                          <a:latin typeface="Mukta" panose="020B0604020202020204" charset="0"/>
                          <a:cs typeface="Mukta" panose="020B0604020202020204" charset="0"/>
                        </a:rPr>
                        <a:t>'age’  feature by subtracting '</a:t>
                      </a:r>
                      <a:r>
                        <a:rPr lang="en-US" sz="1300" dirty="0" err="1">
                          <a:solidFill>
                            <a:schemeClr val="bg2">
                              <a:lumMod val="75000"/>
                            </a:schemeClr>
                          </a:solidFill>
                          <a:latin typeface="Mukta" panose="020B0604020202020204" charset="0"/>
                          <a:cs typeface="Mukta" panose="020B0604020202020204" charset="0"/>
                        </a:rPr>
                        <a:t>year_birth</a:t>
                      </a:r>
                      <a:r>
                        <a:rPr lang="en-US" sz="1300" dirty="0">
                          <a:solidFill>
                            <a:schemeClr val="bg2">
                              <a:lumMod val="75000"/>
                            </a:schemeClr>
                          </a:solidFill>
                          <a:latin typeface="Mukta" panose="020B0604020202020204" charset="0"/>
                          <a:cs typeface="Mukta" panose="020B0604020202020204" charset="0"/>
                        </a:rPr>
                        <a:t>' from current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300" dirty="0">
                          <a:solidFill>
                            <a:schemeClr val="bg2">
                              <a:lumMod val="75000"/>
                            </a:schemeClr>
                          </a:solidFill>
                          <a:latin typeface="Mukta" panose="020B0604020202020204" charset="0"/>
                          <a:cs typeface="Mukta" panose="020B0604020202020204" charset="0"/>
                        </a:rPr>
                        <a:t>‘</a:t>
                      </a:r>
                      <a:r>
                        <a:rPr lang="en-US" sz="1300" dirty="0" err="1">
                          <a:solidFill>
                            <a:schemeClr val="bg2">
                              <a:lumMod val="75000"/>
                            </a:schemeClr>
                          </a:solidFill>
                          <a:latin typeface="Mukta" panose="020B0604020202020204" charset="0"/>
                          <a:cs typeface="Mukta" panose="020B0604020202020204" charset="0"/>
                        </a:rPr>
                        <a:t>customer_year</a:t>
                      </a:r>
                      <a:r>
                        <a:rPr lang="en-US" sz="1300" dirty="0">
                          <a:solidFill>
                            <a:schemeClr val="bg2">
                              <a:lumMod val="75000"/>
                            </a:schemeClr>
                          </a:solidFill>
                          <a:latin typeface="Mukta" panose="020B0604020202020204" charset="0"/>
                          <a:cs typeface="Mukta" panose="020B0604020202020204" charset="0"/>
                        </a:rPr>
                        <a:t>’  by using ‘</a:t>
                      </a:r>
                      <a:r>
                        <a:rPr lang="en-US" sz="1300" dirty="0" err="1">
                          <a:solidFill>
                            <a:schemeClr val="bg2">
                              <a:lumMod val="75000"/>
                            </a:schemeClr>
                          </a:solidFill>
                          <a:latin typeface="Mukta" panose="020B0604020202020204" charset="0"/>
                          <a:cs typeface="Mukta" panose="020B0604020202020204" charset="0"/>
                        </a:rPr>
                        <a:t>dt_customer</a:t>
                      </a:r>
                      <a:r>
                        <a:rPr lang="en-US" sz="1300" dirty="0">
                          <a:solidFill>
                            <a:schemeClr val="bg2">
                              <a:lumMod val="75000"/>
                            </a:schemeClr>
                          </a:solidFill>
                          <a:latin typeface="Mukta" panose="020B0604020202020204" charset="0"/>
                          <a:cs typeface="Mukta" panose="020B0604020202020204" charset="0"/>
                        </a:rPr>
                        <a:t>’,  ‘</a:t>
                      </a:r>
                      <a:r>
                        <a:rPr lang="en-US" sz="1300" dirty="0" err="1">
                          <a:solidFill>
                            <a:schemeClr val="bg2">
                              <a:lumMod val="75000"/>
                            </a:schemeClr>
                          </a:solidFill>
                          <a:latin typeface="Mukta" panose="020B0604020202020204" charset="0"/>
                          <a:cs typeface="Mukta" panose="020B0604020202020204" charset="0"/>
                        </a:rPr>
                        <a:t>total_spend</a:t>
                      </a:r>
                      <a:r>
                        <a:rPr lang="en-US" sz="1300" dirty="0">
                          <a:solidFill>
                            <a:schemeClr val="bg2">
                              <a:lumMod val="75000"/>
                            </a:schemeClr>
                          </a:solidFill>
                          <a:latin typeface="Mukta" panose="020B0604020202020204" charset="0"/>
                          <a:cs typeface="Mukta" panose="020B0604020202020204" charset="0"/>
                        </a:rPr>
                        <a:t>’ by adding amount spent on all products, 'children' column by combining '</a:t>
                      </a:r>
                      <a:r>
                        <a:rPr lang="en-US" sz="1300" dirty="0" err="1">
                          <a:solidFill>
                            <a:schemeClr val="bg2">
                              <a:lumMod val="75000"/>
                            </a:schemeClr>
                          </a:solidFill>
                          <a:latin typeface="Mukta" panose="020B0604020202020204" charset="0"/>
                          <a:cs typeface="Mukta" panose="020B0604020202020204" charset="0"/>
                        </a:rPr>
                        <a:t>kid_teen</a:t>
                      </a:r>
                      <a:r>
                        <a:rPr lang="en-US" sz="1300" dirty="0">
                          <a:solidFill>
                            <a:schemeClr val="bg2">
                              <a:lumMod val="75000"/>
                            </a:schemeClr>
                          </a:solidFill>
                          <a:latin typeface="Mukta" panose="020B0604020202020204" charset="0"/>
                          <a:cs typeface="Mukta" panose="020B0604020202020204" charset="0"/>
                        </a:rPr>
                        <a:t>' and  'kid_le_12’.</a:t>
                      </a:r>
                    </a:p>
                  </a:txBody>
                  <a:tcPr marL="91425" marR="91425" marT="91425" marB="91425" anchor="ctr">
                    <a:lnL w="19050" cap="flat" cmpd="sng">
                      <a:solidFill>
                        <a:schemeClr val="accent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465954823"/>
                  </a:ext>
                </a:extLst>
              </a:tr>
              <a:tr h="647593">
                <a:tc>
                  <a:txBody>
                    <a:bodyPr/>
                    <a:lstStyle/>
                    <a:p>
                      <a:pPr marL="0" marR="0" lvl="0" indent="0" algn="l" rtl="0">
                        <a:lnSpc>
                          <a:spcPct val="100000"/>
                        </a:lnSpc>
                        <a:spcBef>
                          <a:spcPts val="0"/>
                        </a:spcBef>
                        <a:spcAft>
                          <a:spcPts val="0"/>
                        </a:spcAft>
                        <a:buClr>
                          <a:schemeClr val="dk1"/>
                        </a:buClr>
                        <a:buSzPts val="1100"/>
                        <a:buFont typeface="Arial"/>
                        <a:buNone/>
                      </a:pPr>
                      <a:r>
                        <a:rPr lang="en-IN" sz="1400" b="0" dirty="0">
                          <a:latin typeface="Mukta" panose="020B0604020202020204" charset="0"/>
                          <a:cs typeface="Mukta" panose="020B0604020202020204" charset="0"/>
                        </a:rPr>
                        <a:t>Dropping Utilized Features</a:t>
                      </a:r>
                      <a:endParaRPr sz="1400" b="0" u="none" strike="noStrike" cap="none" dirty="0">
                        <a:solidFill>
                          <a:schemeClr val="dk1"/>
                        </a:solidFill>
                        <a:latin typeface="Mukta" panose="020B0604020202020204" charset="0"/>
                        <a:ea typeface="Plus Jakarta Sans SemiBold"/>
                        <a:cs typeface="Mukta" panose="020B0604020202020204" charset="0"/>
                        <a:sym typeface="Plus Jakarta Sans SemiBold"/>
                      </a:endParaRPr>
                    </a:p>
                  </a:txBody>
                  <a:tcPr marL="91425" marR="91425" marT="91425" marB="91425" anchor="ctr">
                    <a:lnL w="9525" cap="flat" cmpd="sng">
                      <a:solidFill>
                        <a:schemeClr val="dk1">
                          <a:alpha val="0"/>
                        </a:schemeClr>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4"/>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dirty="0">
                          <a:latin typeface="Mukta" panose="020B0604020202020204" charset="0"/>
                          <a:cs typeface="Mukta" panose="020B0604020202020204" charset="0"/>
                        </a:rPr>
                        <a:t>‘</a:t>
                      </a:r>
                      <a:r>
                        <a:rPr lang="en-US" sz="1300" dirty="0" err="1">
                          <a:solidFill>
                            <a:schemeClr val="bg2">
                              <a:lumMod val="75000"/>
                            </a:schemeClr>
                          </a:solidFill>
                          <a:latin typeface="Mukta" panose="020B0604020202020204" charset="0"/>
                          <a:cs typeface="Mukta" panose="020B0604020202020204" charset="0"/>
                        </a:rPr>
                        <a:t>year_birth</a:t>
                      </a:r>
                      <a:r>
                        <a:rPr lang="en-US" sz="1300" dirty="0">
                          <a:solidFill>
                            <a:schemeClr val="bg2">
                              <a:lumMod val="75000"/>
                            </a:schemeClr>
                          </a:solidFill>
                          <a:latin typeface="Mukta" panose="020B0604020202020204" charset="0"/>
                          <a:cs typeface="Mukta" panose="020B0604020202020204" charset="0"/>
                        </a:rPr>
                        <a:t>’ and ‘</a:t>
                      </a:r>
                      <a:r>
                        <a:rPr lang="en-US" sz="1300" dirty="0" err="1">
                          <a:solidFill>
                            <a:schemeClr val="bg2">
                              <a:lumMod val="75000"/>
                            </a:schemeClr>
                          </a:solidFill>
                          <a:latin typeface="Mukta" panose="020B0604020202020204" charset="0"/>
                          <a:cs typeface="Mukta" panose="020B0604020202020204" charset="0"/>
                        </a:rPr>
                        <a:t>dt_customer</a:t>
                      </a:r>
                      <a:r>
                        <a:rPr lang="en-US" sz="1300" dirty="0">
                          <a:solidFill>
                            <a:schemeClr val="bg2">
                              <a:lumMod val="75000"/>
                            </a:schemeClr>
                          </a:solidFill>
                          <a:latin typeface="Mukta" panose="020B0604020202020204" charset="0"/>
                          <a:cs typeface="Mukta" panose="020B0604020202020204" charset="0"/>
                        </a:rPr>
                        <a:t>’ are removed.</a:t>
                      </a:r>
                      <a:endParaRPr sz="1300" b="1" u="none" strike="noStrike" cap="none" dirty="0">
                        <a:solidFill>
                          <a:schemeClr val="bg2">
                            <a:lumMod val="75000"/>
                          </a:schemeClr>
                        </a:solidFill>
                        <a:latin typeface="Mukta"/>
                        <a:ea typeface="Mukta"/>
                        <a:cs typeface="Mukta"/>
                        <a:sym typeface="Mukta"/>
                      </a:endParaRPr>
                    </a:p>
                  </a:txBody>
                  <a:tcPr marL="91425" marR="91425" marT="91425" marB="91425" anchor="ctr">
                    <a:lnL w="19050" cap="flat" cmpd="sng">
                      <a:solidFill>
                        <a:schemeClr val="accent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3418262456"/>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4" name="Picture 3">
            <a:extLst>
              <a:ext uri="{FF2B5EF4-FFF2-40B4-BE49-F238E27FC236}">
                <a16:creationId xmlns:a16="http://schemas.microsoft.com/office/drawing/2014/main" id="{7A2CC2FD-323A-4EE1-B621-0A57E7FA31EC}"/>
              </a:ext>
            </a:extLst>
          </p:cNvPr>
          <p:cNvPicPr>
            <a:picLocks noChangeAspect="1"/>
          </p:cNvPicPr>
          <p:nvPr/>
        </p:nvPicPr>
        <p:blipFill>
          <a:blip r:embed="rId3"/>
          <a:stretch>
            <a:fillRect/>
          </a:stretch>
        </p:blipFill>
        <p:spPr>
          <a:xfrm>
            <a:off x="1190199" y="1246652"/>
            <a:ext cx="2876951" cy="2372056"/>
          </a:xfrm>
          <a:prstGeom prst="rect">
            <a:avLst/>
          </a:prstGeom>
        </p:spPr>
      </p:pic>
      <p:pic>
        <p:nvPicPr>
          <p:cNvPr id="5" name="Picture 4">
            <a:extLst>
              <a:ext uri="{FF2B5EF4-FFF2-40B4-BE49-F238E27FC236}">
                <a16:creationId xmlns:a16="http://schemas.microsoft.com/office/drawing/2014/main" id="{260AC8A1-9B75-4BE4-8476-64E92C24F40A}"/>
              </a:ext>
            </a:extLst>
          </p:cNvPr>
          <p:cNvPicPr>
            <a:picLocks noChangeAspect="1"/>
          </p:cNvPicPr>
          <p:nvPr/>
        </p:nvPicPr>
        <p:blipFill>
          <a:blip r:embed="rId4"/>
          <a:stretch>
            <a:fillRect/>
          </a:stretch>
        </p:blipFill>
        <p:spPr>
          <a:xfrm>
            <a:off x="4818134" y="1246652"/>
            <a:ext cx="2838846" cy="2333951"/>
          </a:xfrm>
          <a:prstGeom prst="rect">
            <a:avLst/>
          </a:prstGeom>
        </p:spPr>
      </p:pic>
      <p:sp>
        <p:nvSpPr>
          <p:cNvPr id="6" name="Rectangle 5">
            <a:extLst>
              <a:ext uri="{FF2B5EF4-FFF2-40B4-BE49-F238E27FC236}">
                <a16:creationId xmlns:a16="http://schemas.microsoft.com/office/drawing/2014/main" id="{1B0CAC8F-3A24-4327-941C-4883754CC5AA}"/>
              </a:ext>
            </a:extLst>
          </p:cNvPr>
          <p:cNvSpPr/>
          <p:nvPr/>
        </p:nvSpPr>
        <p:spPr>
          <a:xfrm>
            <a:off x="1388855" y="3481321"/>
            <a:ext cx="6366290" cy="954107"/>
          </a:xfrm>
          <a:prstGeom prst="rect">
            <a:avLst/>
          </a:prstGeom>
        </p:spPr>
        <p:txBody>
          <a:bodyPr wrap="square">
            <a:spAutoFit/>
          </a:bodyPr>
          <a:lstStyle/>
          <a:p>
            <a:endParaRPr lang="en-IN" dirty="0"/>
          </a:p>
          <a:p>
            <a:r>
              <a:rPr lang="en-IN" dirty="0">
                <a:solidFill>
                  <a:schemeClr val="bg2">
                    <a:lumMod val="75000"/>
                  </a:schemeClr>
                </a:solidFill>
                <a:latin typeface="Mukta" panose="020B0604020202020204" charset="0"/>
                <a:cs typeface="Mukta" panose="020B0604020202020204" charset="0"/>
              </a:rPr>
              <a:t>The figures above illustrate the graphs before and after using </a:t>
            </a:r>
            <a:r>
              <a:rPr lang="en-IN" b="1" dirty="0">
                <a:solidFill>
                  <a:schemeClr val="bg2">
                    <a:lumMod val="75000"/>
                  </a:schemeClr>
                </a:solidFill>
                <a:latin typeface="Mukta" panose="020B0604020202020204" charset="0"/>
                <a:cs typeface="Mukta" panose="020B0604020202020204" charset="0"/>
              </a:rPr>
              <a:t>the interquartile range (IQR) method</a:t>
            </a:r>
            <a:r>
              <a:rPr lang="en-IN" dirty="0">
                <a:solidFill>
                  <a:schemeClr val="bg2">
                    <a:lumMod val="75000"/>
                  </a:schemeClr>
                </a:solidFill>
                <a:latin typeface="Mukta" panose="020B0604020202020204" charset="0"/>
                <a:cs typeface="Mukta" panose="020B0604020202020204" charset="0"/>
              </a:rPr>
              <a:t>. This involves replacing outliers with thresholds of upper and lower bound to ensure data consistency and reliability.</a:t>
            </a:r>
          </a:p>
        </p:txBody>
      </p:sp>
      <p:sp>
        <p:nvSpPr>
          <p:cNvPr id="7" name="Rectangle 6">
            <a:extLst>
              <a:ext uri="{FF2B5EF4-FFF2-40B4-BE49-F238E27FC236}">
                <a16:creationId xmlns:a16="http://schemas.microsoft.com/office/drawing/2014/main" id="{243BDEC2-F4A8-41ED-AFCB-659CF3994994}"/>
              </a:ext>
            </a:extLst>
          </p:cNvPr>
          <p:cNvSpPr/>
          <p:nvPr/>
        </p:nvSpPr>
        <p:spPr>
          <a:xfrm>
            <a:off x="3405505" y="708072"/>
            <a:ext cx="2444900" cy="415498"/>
          </a:xfrm>
          <a:prstGeom prst="rect">
            <a:avLst/>
          </a:prstGeom>
        </p:spPr>
        <p:txBody>
          <a:bodyPr wrap="none">
            <a:spAutoFit/>
          </a:bodyPr>
          <a:lstStyle/>
          <a:p>
            <a:r>
              <a:rPr lang="en-IN" sz="2100" b="1" dirty="0">
                <a:latin typeface="Plus Jakarta Sans" panose="020B0604020202020204" charset="0"/>
                <a:cs typeface="Plus Jakarta Sans" panose="020B0604020202020204" charset="0"/>
              </a:rPr>
              <a:t>Handling Outliers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988E6-3935-FBCE-0306-AD6E72E18E6F}"/>
              </a:ext>
            </a:extLst>
          </p:cNvPr>
          <p:cNvSpPr>
            <a:spLocks noGrp="1"/>
          </p:cNvSpPr>
          <p:nvPr>
            <p:ph type="title"/>
          </p:nvPr>
        </p:nvSpPr>
        <p:spPr/>
        <p:txBody>
          <a:bodyPr/>
          <a:lstStyle/>
          <a:p>
            <a:pPr algn="ctr"/>
            <a:r>
              <a:rPr lang="en-IN" sz="2800" dirty="0"/>
              <a:t>EDA</a:t>
            </a:r>
          </a:p>
        </p:txBody>
      </p:sp>
      <p:sp>
        <p:nvSpPr>
          <p:cNvPr id="3" name="Subtitle 2">
            <a:extLst>
              <a:ext uri="{FF2B5EF4-FFF2-40B4-BE49-F238E27FC236}">
                <a16:creationId xmlns:a16="http://schemas.microsoft.com/office/drawing/2014/main" id="{AA3BF6B3-FCBF-0C95-B1E7-7763DA0BAF5B}"/>
              </a:ext>
            </a:extLst>
          </p:cNvPr>
          <p:cNvSpPr>
            <a:spLocks noGrp="1"/>
          </p:cNvSpPr>
          <p:nvPr>
            <p:ph type="subTitle" idx="1"/>
          </p:nvPr>
        </p:nvSpPr>
        <p:spPr>
          <a:xfrm>
            <a:off x="4572000" y="2892285"/>
            <a:ext cx="3660450" cy="1388273"/>
          </a:xfrm>
        </p:spPr>
        <p:txBody>
          <a:bodyPr/>
          <a:lstStyle/>
          <a:p>
            <a:pPr algn="just"/>
            <a:r>
              <a:rPr lang="en-IN" dirty="0"/>
              <a:t>       The above figures indicate the count plots and pie plots of education, number of visits to store, number of purchases through </a:t>
            </a:r>
            <a:r>
              <a:rPr lang="en-IN" dirty="0" err="1"/>
              <a:t>catalogs</a:t>
            </a:r>
            <a:r>
              <a:rPr lang="en-IN" dirty="0"/>
              <a:t> number of children and response variable.</a:t>
            </a:r>
          </a:p>
        </p:txBody>
      </p:sp>
      <p:pic>
        <p:nvPicPr>
          <p:cNvPr id="10" name="Picture 9">
            <a:extLst>
              <a:ext uri="{FF2B5EF4-FFF2-40B4-BE49-F238E27FC236}">
                <a16:creationId xmlns:a16="http://schemas.microsoft.com/office/drawing/2014/main" id="{62389F97-D05F-6772-2485-578884DE97D3}"/>
              </a:ext>
            </a:extLst>
          </p:cNvPr>
          <p:cNvPicPr>
            <a:picLocks noChangeAspect="1"/>
          </p:cNvPicPr>
          <p:nvPr/>
        </p:nvPicPr>
        <p:blipFill>
          <a:blip r:embed="rId2"/>
          <a:stretch>
            <a:fillRect/>
          </a:stretch>
        </p:blipFill>
        <p:spPr>
          <a:xfrm>
            <a:off x="2831759" y="1119735"/>
            <a:ext cx="1980794" cy="1563149"/>
          </a:xfrm>
          <a:prstGeom prst="rect">
            <a:avLst/>
          </a:prstGeom>
        </p:spPr>
      </p:pic>
      <p:pic>
        <p:nvPicPr>
          <p:cNvPr id="14" name="Picture 13">
            <a:extLst>
              <a:ext uri="{FF2B5EF4-FFF2-40B4-BE49-F238E27FC236}">
                <a16:creationId xmlns:a16="http://schemas.microsoft.com/office/drawing/2014/main" id="{D37F85D1-29C5-1E5E-1BEF-34B4B3DDF8C0}"/>
              </a:ext>
            </a:extLst>
          </p:cNvPr>
          <p:cNvPicPr>
            <a:picLocks noChangeAspect="1"/>
          </p:cNvPicPr>
          <p:nvPr/>
        </p:nvPicPr>
        <p:blipFill>
          <a:blip r:embed="rId3"/>
          <a:stretch>
            <a:fillRect/>
          </a:stretch>
        </p:blipFill>
        <p:spPr>
          <a:xfrm>
            <a:off x="594798" y="1085440"/>
            <a:ext cx="2057400" cy="1587578"/>
          </a:xfrm>
          <a:prstGeom prst="rect">
            <a:avLst/>
          </a:prstGeom>
        </p:spPr>
      </p:pic>
      <p:pic>
        <p:nvPicPr>
          <p:cNvPr id="16" name="Picture 15">
            <a:extLst>
              <a:ext uri="{FF2B5EF4-FFF2-40B4-BE49-F238E27FC236}">
                <a16:creationId xmlns:a16="http://schemas.microsoft.com/office/drawing/2014/main" id="{4E4B08B1-3F7A-182E-25F4-744FC7831B35}"/>
              </a:ext>
            </a:extLst>
          </p:cNvPr>
          <p:cNvPicPr>
            <a:picLocks noChangeAspect="1"/>
          </p:cNvPicPr>
          <p:nvPr/>
        </p:nvPicPr>
        <p:blipFill>
          <a:blip r:embed="rId4"/>
          <a:stretch>
            <a:fillRect/>
          </a:stretch>
        </p:blipFill>
        <p:spPr>
          <a:xfrm>
            <a:off x="993926" y="2791320"/>
            <a:ext cx="1508516" cy="1489238"/>
          </a:xfrm>
          <a:prstGeom prst="rect">
            <a:avLst/>
          </a:prstGeom>
        </p:spPr>
      </p:pic>
      <p:pic>
        <p:nvPicPr>
          <p:cNvPr id="18" name="Picture 17">
            <a:extLst>
              <a:ext uri="{FF2B5EF4-FFF2-40B4-BE49-F238E27FC236}">
                <a16:creationId xmlns:a16="http://schemas.microsoft.com/office/drawing/2014/main" id="{1B836119-ED39-E506-2F42-A7063BAC40D5}"/>
              </a:ext>
            </a:extLst>
          </p:cNvPr>
          <p:cNvPicPr>
            <a:picLocks noChangeAspect="1"/>
          </p:cNvPicPr>
          <p:nvPr/>
        </p:nvPicPr>
        <p:blipFill>
          <a:blip r:embed="rId5"/>
          <a:stretch>
            <a:fillRect/>
          </a:stretch>
        </p:blipFill>
        <p:spPr>
          <a:xfrm>
            <a:off x="3121251" y="2701635"/>
            <a:ext cx="1561066" cy="1489238"/>
          </a:xfrm>
          <a:prstGeom prst="rect">
            <a:avLst/>
          </a:prstGeom>
        </p:spPr>
      </p:pic>
      <p:pic>
        <p:nvPicPr>
          <p:cNvPr id="20" name="Picture 19">
            <a:extLst>
              <a:ext uri="{FF2B5EF4-FFF2-40B4-BE49-F238E27FC236}">
                <a16:creationId xmlns:a16="http://schemas.microsoft.com/office/drawing/2014/main" id="{660AA7A4-99AE-3473-0E08-6C42D89BBA86}"/>
              </a:ext>
            </a:extLst>
          </p:cNvPr>
          <p:cNvPicPr>
            <a:picLocks noChangeAspect="1"/>
          </p:cNvPicPr>
          <p:nvPr/>
        </p:nvPicPr>
        <p:blipFill>
          <a:blip r:embed="rId6"/>
          <a:stretch>
            <a:fillRect/>
          </a:stretch>
        </p:blipFill>
        <p:spPr>
          <a:xfrm>
            <a:off x="5177671" y="1119735"/>
            <a:ext cx="2493998" cy="1776623"/>
          </a:xfrm>
          <a:prstGeom prst="rect">
            <a:avLst/>
          </a:prstGeom>
        </p:spPr>
      </p:pic>
    </p:spTree>
    <p:extLst>
      <p:ext uri="{BB962C8B-B14F-4D97-AF65-F5344CB8AC3E}">
        <p14:creationId xmlns:p14="http://schemas.microsoft.com/office/powerpoint/2010/main" val="580233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A1730-A777-6B18-BCF7-737528E9A18A}"/>
              </a:ext>
            </a:extLst>
          </p:cNvPr>
          <p:cNvSpPr>
            <a:spLocks noGrp="1"/>
          </p:cNvSpPr>
          <p:nvPr>
            <p:ph type="title"/>
          </p:nvPr>
        </p:nvSpPr>
        <p:spPr/>
        <p:txBody>
          <a:bodyPr/>
          <a:lstStyle/>
          <a:p>
            <a:pPr algn="ctr"/>
            <a:r>
              <a:rPr lang="en-IN" sz="2800" dirty="0"/>
              <a:t>EDA </a:t>
            </a:r>
          </a:p>
        </p:txBody>
      </p:sp>
      <p:sp>
        <p:nvSpPr>
          <p:cNvPr id="3" name="Subtitle 2">
            <a:extLst>
              <a:ext uri="{FF2B5EF4-FFF2-40B4-BE49-F238E27FC236}">
                <a16:creationId xmlns:a16="http://schemas.microsoft.com/office/drawing/2014/main" id="{379C68A5-DAB5-3ACE-2081-1F265E54E8CA}"/>
              </a:ext>
            </a:extLst>
          </p:cNvPr>
          <p:cNvSpPr>
            <a:spLocks noGrp="1"/>
          </p:cNvSpPr>
          <p:nvPr>
            <p:ph type="subTitle" idx="1"/>
          </p:nvPr>
        </p:nvSpPr>
        <p:spPr>
          <a:xfrm>
            <a:off x="4885488" y="2863760"/>
            <a:ext cx="4018355" cy="1079862"/>
          </a:xfrm>
        </p:spPr>
        <p:txBody>
          <a:bodyPr/>
          <a:lstStyle/>
          <a:p>
            <a:pPr algn="just"/>
            <a:r>
              <a:rPr lang="en-IN" dirty="0"/>
              <a:t>Above are the </a:t>
            </a:r>
            <a:r>
              <a:rPr lang="en-IN" dirty="0" err="1"/>
              <a:t>Hist</a:t>
            </a:r>
            <a:r>
              <a:rPr lang="en-IN" dirty="0"/>
              <a:t> plots and box plots of</a:t>
            </a:r>
          </a:p>
          <a:p>
            <a:pPr algn="just"/>
            <a:r>
              <a:rPr lang="en-IN" dirty="0"/>
              <a:t>amount on wines, total spend, age, number</a:t>
            </a:r>
          </a:p>
          <a:p>
            <a:pPr algn="just"/>
            <a:r>
              <a:rPr lang="en-IN" dirty="0"/>
              <a:t>of web visits per month and amount on meats. </a:t>
            </a:r>
          </a:p>
          <a:p>
            <a:pPr algn="just"/>
            <a:r>
              <a:rPr lang="en-IN" dirty="0"/>
              <a:t>Box plots for Outlier detection.</a:t>
            </a:r>
          </a:p>
        </p:txBody>
      </p:sp>
      <p:pic>
        <p:nvPicPr>
          <p:cNvPr id="8" name="Picture 7">
            <a:extLst>
              <a:ext uri="{FF2B5EF4-FFF2-40B4-BE49-F238E27FC236}">
                <a16:creationId xmlns:a16="http://schemas.microsoft.com/office/drawing/2014/main" id="{73C8C60B-8D37-4B5A-7542-99AF472A6938}"/>
              </a:ext>
            </a:extLst>
          </p:cNvPr>
          <p:cNvPicPr>
            <a:picLocks noChangeAspect="1"/>
          </p:cNvPicPr>
          <p:nvPr/>
        </p:nvPicPr>
        <p:blipFill>
          <a:blip r:embed="rId2"/>
          <a:stretch>
            <a:fillRect/>
          </a:stretch>
        </p:blipFill>
        <p:spPr>
          <a:xfrm>
            <a:off x="586862" y="1300040"/>
            <a:ext cx="2351626" cy="1337569"/>
          </a:xfrm>
          <a:prstGeom prst="rect">
            <a:avLst/>
          </a:prstGeom>
        </p:spPr>
      </p:pic>
      <p:pic>
        <p:nvPicPr>
          <p:cNvPr id="10" name="Picture 9">
            <a:extLst>
              <a:ext uri="{FF2B5EF4-FFF2-40B4-BE49-F238E27FC236}">
                <a16:creationId xmlns:a16="http://schemas.microsoft.com/office/drawing/2014/main" id="{6FCC1AB4-6F3E-FD01-5D24-9CD5B69EB5E1}"/>
              </a:ext>
            </a:extLst>
          </p:cNvPr>
          <p:cNvPicPr>
            <a:picLocks noChangeAspect="1"/>
          </p:cNvPicPr>
          <p:nvPr/>
        </p:nvPicPr>
        <p:blipFill>
          <a:blip r:embed="rId3"/>
          <a:stretch>
            <a:fillRect/>
          </a:stretch>
        </p:blipFill>
        <p:spPr>
          <a:xfrm>
            <a:off x="2938488" y="1322855"/>
            <a:ext cx="1947000" cy="1342210"/>
          </a:xfrm>
          <a:prstGeom prst="rect">
            <a:avLst/>
          </a:prstGeom>
        </p:spPr>
      </p:pic>
      <p:pic>
        <p:nvPicPr>
          <p:cNvPr id="12" name="Picture 11">
            <a:extLst>
              <a:ext uri="{FF2B5EF4-FFF2-40B4-BE49-F238E27FC236}">
                <a16:creationId xmlns:a16="http://schemas.microsoft.com/office/drawing/2014/main" id="{BB16842F-0751-9A8E-BD8A-6B9E3B670D42}"/>
              </a:ext>
            </a:extLst>
          </p:cNvPr>
          <p:cNvPicPr>
            <a:picLocks noChangeAspect="1"/>
          </p:cNvPicPr>
          <p:nvPr/>
        </p:nvPicPr>
        <p:blipFill>
          <a:blip r:embed="rId4"/>
          <a:stretch>
            <a:fillRect/>
          </a:stretch>
        </p:blipFill>
        <p:spPr>
          <a:xfrm>
            <a:off x="513478" y="2767445"/>
            <a:ext cx="2498393" cy="1433980"/>
          </a:xfrm>
          <a:prstGeom prst="rect">
            <a:avLst/>
          </a:prstGeom>
        </p:spPr>
      </p:pic>
      <p:pic>
        <p:nvPicPr>
          <p:cNvPr id="14" name="Picture 13">
            <a:extLst>
              <a:ext uri="{FF2B5EF4-FFF2-40B4-BE49-F238E27FC236}">
                <a16:creationId xmlns:a16="http://schemas.microsoft.com/office/drawing/2014/main" id="{2B295C6B-9B33-9483-D7BE-DDC6F28FD3B9}"/>
              </a:ext>
            </a:extLst>
          </p:cNvPr>
          <p:cNvPicPr>
            <a:picLocks noChangeAspect="1"/>
          </p:cNvPicPr>
          <p:nvPr/>
        </p:nvPicPr>
        <p:blipFill>
          <a:blip r:embed="rId5"/>
          <a:stretch>
            <a:fillRect/>
          </a:stretch>
        </p:blipFill>
        <p:spPr>
          <a:xfrm>
            <a:off x="2938488" y="2852533"/>
            <a:ext cx="2113853" cy="1370228"/>
          </a:xfrm>
          <a:prstGeom prst="rect">
            <a:avLst/>
          </a:prstGeom>
        </p:spPr>
      </p:pic>
      <p:pic>
        <p:nvPicPr>
          <p:cNvPr id="16" name="Picture 15">
            <a:extLst>
              <a:ext uri="{FF2B5EF4-FFF2-40B4-BE49-F238E27FC236}">
                <a16:creationId xmlns:a16="http://schemas.microsoft.com/office/drawing/2014/main" id="{5F48892D-2F70-771C-FB69-35DBCE808A56}"/>
              </a:ext>
            </a:extLst>
          </p:cNvPr>
          <p:cNvPicPr>
            <a:picLocks noChangeAspect="1"/>
          </p:cNvPicPr>
          <p:nvPr/>
        </p:nvPicPr>
        <p:blipFill>
          <a:blip r:embed="rId6"/>
          <a:stretch>
            <a:fillRect/>
          </a:stretch>
        </p:blipFill>
        <p:spPr>
          <a:xfrm>
            <a:off x="5001206" y="1268164"/>
            <a:ext cx="1804097" cy="1608472"/>
          </a:xfrm>
          <a:prstGeom prst="rect">
            <a:avLst/>
          </a:prstGeom>
        </p:spPr>
      </p:pic>
      <p:pic>
        <p:nvPicPr>
          <p:cNvPr id="18" name="Picture 17">
            <a:extLst>
              <a:ext uri="{FF2B5EF4-FFF2-40B4-BE49-F238E27FC236}">
                <a16:creationId xmlns:a16="http://schemas.microsoft.com/office/drawing/2014/main" id="{1F3DE53D-4A57-50C0-B732-A488BDD67C7D}"/>
              </a:ext>
            </a:extLst>
          </p:cNvPr>
          <p:cNvPicPr>
            <a:picLocks noChangeAspect="1"/>
          </p:cNvPicPr>
          <p:nvPr/>
        </p:nvPicPr>
        <p:blipFill>
          <a:blip r:embed="rId7"/>
          <a:stretch>
            <a:fillRect/>
          </a:stretch>
        </p:blipFill>
        <p:spPr>
          <a:xfrm>
            <a:off x="6805303" y="1220474"/>
            <a:ext cx="1804097" cy="1546971"/>
          </a:xfrm>
          <a:prstGeom prst="rect">
            <a:avLst/>
          </a:prstGeom>
        </p:spPr>
      </p:pic>
    </p:spTree>
    <p:extLst>
      <p:ext uri="{BB962C8B-B14F-4D97-AF65-F5344CB8AC3E}">
        <p14:creationId xmlns:p14="http://schemas.microsoft.com/office/powerpoint/2010/main" val="4011413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4" name="Rectangle 3">
            <a:extLst>
              <a:ext uri="{FF2B5EF4-FFF2-40B4-BE49-F238E27FC236}">
                <a16:creationId xmlns:a16="http://schemas.microsoft.com/office/drawing/2014/main" id="{4FF65E16-534D-45D9-B97A-76218013D7E1}"/>
              </a:ext>
            </a:extLst>
          </p:cNvPr>
          <p:cNvSpPr/>
          <p:nvPr/>
        </p:nvSpPr>
        <p:spPr>
          <a:xfrm>
            <a:off x="4648200" y="1017478"/>
            <a:ext cx="4110309" cy="3108543"/>
          </a:xfrm>
          <a:prstGeom prst="rect">
            <a:avLst/>
          </a:prstGeom>
        </p:spPr>
        <p:txBody>
          <a:bodyPr wrap="square">
            <a:spAutoFit/>
          </a:bodyPr>
          <a:lstStyle/>
          <a:p>
            <a:pPr marL="285750" indent="-285750">
              <a:buFont typeface="Arial" panose="020B0604020202020204" pitchFamily="34" charset="0"/>
              <a:buChar char="•"/>
            </a:pPr>
            <a:endParaRPr lang="en-IN" dirty="0"/>
          </a:p>
          <a:p>
            <a:pPr marL="285750" indent="-285750" algn="just">
              <a:buFont typeface="Arial" panose="020B0604020202020204" pitchFamily="34" charset="0"/>
              <a:buChar char="•"/>
            </a:pPr>
            <a:r>
              <a:rPr lang="en-IN" dirty="0">
                <a:solidFill>
                  <a:schemeClr val="bg2">
                    <a:lumMod val="75000"/>
                  </a:schemeClr>
                </a:solidFill>
                <a:latin typeface="Mukta" panose="020B0604020202020204" charset="0"/>
                <a:cs typeface="Mukta" panose="020B0604020202020204" charset="0"/>
              </a:rPr>
              <a:t>Guests with higher incomes tend to spend more on wines, fruits, baked foods, and deli items.</a:t>
            </a:r>
          </a:p>
          <a:p>
            <a:pPr algn="just"/>
            <a:r>
              <a:rPr lang="en-IN" dirty="0">
                <a:solidFill>
                  <a:schemeClr val="bg2">
                    <a:lumMod val="75000"/>
                  </a:schemeClr>
                </a:solidFill>
                <a:latin typeface="Mukta" panose="020B0604020202020204" charset="0"/>
                <a:cs typeface="Mukta" panose="020B0604020202020204" charset="0"/>
              </a:rPr>
              <a:t>  </a:t>
            </a:r>
          </a:p>
          <a:p>
            <a:pPr marL="285750" indent="-285750" algn="just">
              <a:buFont typeface="Arial" panose="020B0604020202020204" pitchFamily="34" charset="0"/>
              <a:buChar char="•"/>
            </a:pPr>
            <a:r>
              <a:rPr lang="en-IN" dirty="0">
                <a:solidFill>
                  <a:schemeClr val="bg2">
                    <a:lumMod val="75000"/>
                  </a:schemeClr>
                </a:solidFill>
                <a:latin typeface="Mukta" panose="020B0604020202020204" charset="0"/>
                <a:cs typeface="Mukta" panose="020B0604020202020204" charset="0"/>
              </a:rPr>
              <a:t>Guests with young children generally exhibit lower spending on wines.</a:t>
            </a:r>
          </a:p>
          <a:p>
            <a:pPr marL="285750" indent="-285750" algn="just">
              <a:buFont typeface="Arial" panose="020B0604020202020204" pitchFamily="34" charset="0"/>
              <a:buChar char="•"/>
            </a:pPr>
            <a:endParaRPr lang="en-IN" dirty="0">
              <a:solidFill>
                <a:schemeClr val="bg2">
                  <a:lumMod val="75000"/>
                </a:schemeClr>
              </a:solidFill>
              <a:latin typeface="Mukta" panose="020B0604020202020204" charset="0"/>
              <a:cs typeface="Mukta" panose="020B0604020202020204" charset="0"/>
            </a:endParaRPr>
          </a:p>
          <a:p>
            <a:pPr marL="285750" indent="-285750" algn="just">
              <a:buFont typeface="Arial" panose="020B0604020202020204" pitchFamily="34" charset="0"/>
              <a:buChar char="•"/>
            </a:pPr>
            <a:r>
              <a:rPr lang="en-US" dirty="0">
                <a:solidFill>
                  <a:schemeClr val="bg2">
                    <a:lumMod val="75000"/>
                  </a:schemeClr>
                </a:solidFill>
                <a:latin typeface="Mukta" panose="020B0604020202020204" charset="0"/>
                <a:cs typeface="Mukta" panose="020B0604020202020204" charset="0"/>
              </a:rPr>
              <a:t>Higher-income individuals visit the website less but make more purchases, while lower-income individuals visit more but purchase less.</a:t>
            </a:r>
            <a:endParaRPr lang="en-IN" dirty="0">
              <a:solidFill>
                <a:schemeClr val="bg2">
                  <a:lumMod val="75000"/>
                </a:schemeClr>
              </a:solidFill>
              <a:latin typeface="Mukta" panose="020B0604020202020204" charset="0"/>
              <a:cs typeface="Mukta" panose="020B0604020202020204" charset="0"/>
            </a:endParaRPr>
          </a:p>
          <a:p>
            <a:pPr marL="285750" indent="-285750" algn="just">
              <a:buFont typeface="Arial" panose="020B0604020202020204" pitchFamily="34" charset="0"/>
              <a:buChar char="•"/>
            </a:pPr>
            <a:endParaRPr lang="en-US" dirty="0">
              <a:solidFill>
                <a:schemeClr val="bg2">
                  <a:lumMod val="75000"/>
                </a:schemeClr>
              </a:solidFill>
              <a:latin typeface="Mukta" panose="020B0604020202020204" charset="0"/>
              <a:cs typeface="Mukta" panose="020B0604020202020204" charset="0"/>
            </a:endParaRPr>
          </a:p>
          <a:p>
            <a:pPr marL="285750" indent="-285750" algn="just">
              <a:buFont typeface="Arial" panose="020B0604020202020204" pitchFamily="34" charset="0"/>
              <a:buChar char="•"/>
            </a:pPr>
            <a:r>
              <a:rPr lang="en-US" dirty="0">
                <a:solidFill>
                  <a:schemeClr val="bg2">
                    <a:lumMod val="75000"/>
                  </a:schemeClr>
                </a:solidFill>
                <a:latin typeface="Mukta" panose="020B0604020202020204" charset="0"/>
                <a:cs typeface="Mukta" panose="020B0604020202020204" charset="0"/>
              </a:rPr>
              <a:t>People with children visit websites more frequently and are more likely to purchase during deals and offers.</a:t>
            </a:r>
          </a:p>
        </p:txBody>
      </p:sp>
      <p:pic>
        <p:nvPicPr>
          <p:cNvPr id="2" name="Picture 1">
            <a:extLst>
              <a:ext uri="{FF2B5EF4-FFF2-40B4-BE49-F238E27FC236}">
                <a16:creationId xmlns:a16="http://schemas.microsoft.com/office/drawing/2014/main" id="{0975D9AE-4395-4DEB-B800-9C560582129B}"/>
              </a:ext>
            </a:extLst>
          </p:cNvPr>
          <p:cNvPicPr>
            <a:picLocks noChangeAspect="1"/>
          </p:cNvPicPr>
          <p:nvPr/>
        </p:nvPicPr>
        <p:blipFill>
          <a:blip r:embed="rId3"/>
          <a:stretch>
            <a:fillRect/>
          </a:stretch>
        </p:blipFill>
        <p:spPr>
          <a:xfrm>
            <a:off x="254720" y="1195223"/>
            <a:ext cx="4317280" cy="3369459"/>
          </a:xfrm>
          <a:prstGeom prst="rect">
            <a:avLst/>
          </a:prstGeom>
        </p:spPr>
      </p:pic>
      <p:sp>
        <p:nvSpPr>
          <p:cNvPr id="3" name="TextBox 2">
            <a:extLst>
              <a:ext uri="{FF2B5EF4-FFF2-40B4-BE49-F238E27FC236}">
                <a16:creationId xmlns:a16="http://schemas.microsoft.com/office/drawing/2014/main" id="{CE0BD9EE-3892-477A-B901-55D0EBED0B81}"/>
              </a:ext>
            </a:extLst>
          </p:cNvPr>
          <p:cNvSpPr txBox="1"/>
          <p:nvPr/>
        </p:nvSpPr>
        <p:spPr>
          <a:xfrm>
            <a:off x="2826679" y="537185"/>
            <a:ext cx="3800475" cy="415498"/>
          </a:xfrm>
          <a:prstGeom prst="rect">
            <a:avLst/>
          </a:prstGeom>
          <a:noFill/>
        </p:spPr>
        <p:txBody>
          <a:bodyPr wrap="square" rtlCol="0">
            <a:spAutoFit/>
          </a:bodyPr>
          <a:lstStyle/>
          <a:p>
            <a:r>
              <a:rPr lang="en-IN" sz="2100" b="1" dirty="0">
                <a:latin typeface="Plus Jakarta Sans" panose="020B0604020202020204" charset="0"/>
                <a:cs typeface="Plus Jakarta Sans" panose="020B0604020202020204" charset="0"/>
              </a:rPr>
              <a:t>Correlation Matrix 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7" name="TextBox 6">
            <a:extLst>
              <a:ext uri="{FF2B5EF4-FFF2-40B4-BE49-F238E27FC236}">
                <a16:creationId xmlns:a16="http://schemas.microsoft.com/office/drawing/2014/main" id="{B2BF2B63-CD1E-42C9-A2E3-021D495C08F8}"/>
              </a:ext>
            </a:extLst>
          </p:cNvPr>
          <p:cNvSpPr txBox="1"/>
          <p:nvPr/>
        </p:nvSpPr>
        <p:spPr>
          <a:xfrm>
            <a:off x="904109" y="1033561"/>
            <a:ext cx="7470919" cy="1034899"/>
          </a:xfrm>
          <a:prstGeom prst="rect">
            <a:avLst/>
          </a:prstGeom>
          <a:noFill/>
        </p:spPr>
        <p:txBody>
          <a:bodyPr wrap="square" rtlCol="0">
            <a:spAutoFit/>
          </a:bodyPr>
          <a:lstStyle/>
          <a:p>
            <a:pPr algn="just">
              <a:lnSpc>
                <a:spcPct val="150000"/>
              </a:lnSpc>
            </a:pPr>
            <a:r>
              <a:rPr lang="en-US" b="1" dirty="0">
                <a:solidFill>
                  <a:schemeClr val="bg2">
                    <a:lumMod val="75000"/>
                  </a:schemeClr>
                </a:solidFill>
                <a:latin typeface="Mukta" panose="020B0604020202020204" charset="0"/>
                <a:cs typeface="Mukta" panose="020B0604020202020204" charset="0"/>
              </a:rPr>
              <a:t>The K-means algorithm </a:t>
            </a:r>
            <a:r>
              <a:rPr lang="en-US" dirty="0">
                <a:solidFill>
                  <a:schemeClr val="bg2">
                    <a:lumMod val="75000"/>
                  </a:schemeClr>
                </a:solidFill>
                <a:latin typeface="Mukta" panose="020B0604020202020204" charset="0"/>
                <a:cs typeface="Mukta" panose="020B0604020202020204" charset="0"/>
              </a:rPr>
              <a:t>uses Euclidean distance, to assign data points to the nearest cluster centroid. The figure below presents the silhouette curve, inertia curve, and cluster sizes, with Cluster 3 exhibiting a high number of guests.</a:t>
            </a:r>
            <a:endParaRPr lang="en-IN" dirty="0">
              <a:solidFill>
                <a:schemeClr val="bg2">
                  <a:lumMod val="75000"/>
                </a:schemeClr>
              </a:solidFill>
              <a:latin typeface="Mukta" panose="020B0604020202020204" charset="0"/>
              <a:cs typeface="Mukta" panose="020B0604020202020204" charset="0"/>
            </a:endParaRPr>
          </a:p>
        </p:txBody>
      </p:sp>
      <p:pic>
        <p:nvPicPr>
          <p:cNvPr id="9" name="Picture 8">
            <a:extLst>
              <a:ext uri="{FF2B5EF4-FFF2-40B4-BE49-F238E27FC236}">
                <a16:creationId xmlns:a16="http://schemas.microsoft.com/office/drawing/2014/main" id="{054A8340-5019-48AB-98C5-1EE0F3FEDC90}"/>
              </a:ext>
            </a:extLst>
          </p:cNvPr>
          <p:cNvPicPr>
            <a:picLocks noChangeAspect="1"/>
          </p:cNvPicPr>
          <p:nvPr/>
        </p:nvPicPr>
        <p:blipFill>
          <a:blip r:embed="rId3"/>
          <a:stretch>
            <a:fillRect/>
          </a:stretch>
        </p:blipFill>
        <p:spPr>
          <a:xfrm>
            <a:off x="3565567" y="2216747"/>
            <a:ext cx="3352801" cy="2221662"/>
          </a:xfrm>
          <a:prstGeom prst="rect">
            <a:avLst/>
          </a:prstGeom>
        </p:spPr>
      </p:pic>
      <p:pic>
        <p:nvPicPr>
          <p:cNvPr id="10" name="Picture 9">
            <a:extLst>
              <a:ext uri="{FF2B5EF4-FFF2-40B4-BE49-F238E27FC236}">
                <a16:creationId xmlns:a16="http://schemas.microsoft.com/office/drawing/2014/main" id="{B089DCDD-042A-4759-9D44-AB22B9EDC1F4}"/>
              </a:ext>
            </a:extLst>
          </p:cNvPr>
          <p:cNvPicPr>
            <a:picLocks noChangeAspect="1"/>
          </p:cNvPicPr>
          <p:nvPr/>
        </p:nvPicPr>
        <p:blipFill>
          <a:blip r:embed="rId4"/>
          <a:stretch>
            <a:fillRect/>
          </a:stretch>
        </p:blipFill>
        <p:spPr>
          <a:xfrm>
            <a:off x="531582" y="2182901"/>
            <a:ext cx="3033985" cy="2255508"/>
          </a:xfrm>
          <a:prstGeom prst="rect">
            <a:avLst/>
          </a:prstGeom>
        </p:spPr>
      </p:pic>
      <p:pic>
        <p:nvPicPr>
          <p:cNvPr id="11" name="Picture 10">
            <a:extLst>
              <a:ext uri="{FF2B5EF4-FFF2-40B4-BE49-F238E27FC236}">
                <a16:creationId xmlns:a16="http://schemas.microsoft.com/office/drawing/2014/main" id="{78439E1F-EC57-4999-A03E-54E0365DD2CB}"/>
              </a:ext>
            </a:extLst>
          </p:cNvPr>
          <p:cNvPicPr>
            <a:picLocks noChangeAspect="1"/>
          </p:cNvPicPr>
          <p:nvPr/>
        </p:nvPicPr>
        <p:blipFill>
          <a:blip r:embed="rId5"/>
          <a:stretch>
            <a:fillRect/>
          </a:stretch>
        </p:blipFill>
        <p:spPr>
          <a:xfrm>
            <a:off x="6898447" y="2451140"/>
            <a:ext cx="1476581" cy="1247949"/>
          </a:xfrm>
          <a:prstGeom prst="rect">
            <a:avLst/>
          </a:prstGeom>
        </p:spPr>
      </p:pic>
      <p:sp>
        <p:nvSpPr>
          <p:cNvPr id="12" name="Rectangle 11">
            <a:extLst>
              <a:ext uri="{FF2B5EF4-FFF2-40B4-BE49-F238E27FC236}">
                <a16:creationId xmlns:a16="http://schemas.microsoft.com/office/drawing/2014/main" id="{D7DCD968-017F-4085-A412-71D1D988A0E8}"/>
              </a:ext>
            </a:extLst>
          </p:cNvPr>
          <p:cNvSpPr/>
          <p:nvPr/>
        </p:nvSpPr>
        <p:spPr>
          <a:xfrm>
            <a:off x="3358251" y="618063"/>
            <a:ext cx="3094117" cy="415498"/>
          </a:xfrm>
          <a:prstGeom prst="rect">
            <a:avLst/>
          </a:prstGeom>
        </p:spPr>
        <p:txBody>
          <a:bodyPr wrap="none">
            <a:spAutoFit/>
          </a:bodyPr>
          <a:lstStyle/>
          <a:p>
            <a:r>
              <a:rPr lang="en-US" sz="2100" b="1" dirty="0">
                <a:latin typeface="Plus Jakarta Sans" panose="020B0604020202020204" charset="0"/>
                <a:cs typeface="Plus Jakarta Sans" panose="020B0604020202020204" charset="0"/>
              </a:rPr>
              <a:t>Clustering Techniques</a:t>
            </a:r>
            <a:endParaRPr lang="en-IN" sz="2100" dirty="0"/>
          </a:p>
        </p:txBody>
      </p:sp>
    </p:spTree>
  </p:cSld>
  <p:clrMapOvr>
    <a:masterClrMapping/>
  </p:clrMapOvr>
</p:sld>
</file>

<file path=ppt/theme/theme1.xml><?xml version="1.0" encoding="utf-8"?>
<a:theme xmlns:a="http://schemas.openxmlformats.org/drawingml/2006/main" name="College Application Essays and Personal Statements - Language Arts - 12th grade by Slidesgo">
  <a:themeElements>
    <a:clrScheme name="Simple Light">
      <a:dk1>
        <a:srgbClr val="1E1E1E"/>
      </a:dk1>
      <a:lt1>
        <a:srgbClr val="E2E2E2"/>
      </a:lt1>
      <a:dk2>
        <a:srgbClr val="505050"/>
      </a:dk2>
      <a:lt2>
        <a:srgbClr val="344E66"/>
      </a:lt2>
      <a:accent1>
        <a:srgbClr val="FBFBFB"/>
      </a:accent1>
      <a:accent2>
        <a:srgbClr val="F6F6F6"/>
      </a:accent2>
      <a:accent3>
        <a:srgbClr val="EFEFEF"/>
      </a:accent3>
      <a:accent4>
        <a:srgbClr val="E9F0F6"/>
      </a:accent4>
      <a:accent5>
        <a:srgbClr val="90B8DB"/>
      </a:accent5>
      <a:accent6>
        <a:srgbClr val="667E92"/>
      </a:accent6>
      <a:hlink>
        <a:srgbClr val="50505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8610</TotalTime>
  <Words>1175</Words>
  <Application>Microsoft Office PowerPoint</Application>
  <PresentationFormat>On-screen Show (16:9)</PresentationFormat>
  <Paragraphs>140</Paragraphs>
  <Slides>20</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Lato</vt:lpstr>
      <vt:lpstr>Plus Jakarta Sans Light</vt:lpstr>
      <vt:lpstr>DM Sans</vt:lpstr>
      <vt:lpstr>Times New Roman</vt:lpstr>
      <vt:lpstr>Plus Jakarta Sans</vt:lpstr>
      <vt:lpstr>Roboto Mono Medium</vt:lpstr>
      <vt:lpstr>Arial</vt:lpstr>
      <vt:lpstr>Plus Jakarta Sans SemiBold</vt:lpstr>
      <vt:lpstr>Mukta</vt:lpstr>
      <vt:lpstr>College Application Essays and Personal Statements - Language Arts - 12th grade by Slidesgo</vt:lpstr>
      <vt:lpstr>PowerPoint Presentation</vt:lpstr>
      <vt:lpstr>PowerPoint Presentation</vt:lpstr>
      <vt:lpstr>Dataset</vt:lpstr>
      <vt:lpstr>Data Preprocessing</vt:lpstr>
      <vt:lpstr>PowerPoint Presentation</vt:lpstr>
      <vt:lpstr>EDA</vt:lpstr>
      <vt:lpstr>EDA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Imbalance Learning Technique on Classification and Model Interpretability with LIME  Presented by: Yashasvini M R Abhinandan Udupa Co-authors: Dr. Umadevi V  Department of Computer Science and Engineering B. M. S. College of Engineering, Bengaluru  18th INDIACom, 11th 2024 International Conference on Computing for Sustainable Global Development Bharati Vidyapeeth, New Delhi (INDIA) 28th February-1st March</dc:title>
  <dc:creator>Yashasvini M R</dc:creator>
  <cp:lastModifiedBy>ADMIN</cp:lastModifiedBy>
  <cp:revision>201</cp:revision>
  <dcterms:modified xsi:type="dcterms:W3CDTF">2024-09-18T12:55:23Z</dcterms:modified>
</cp:coreProperties>
</file>